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3.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5.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6.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7.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87" r:id="rId1"/>
    <p:sldMasterId id="2147484088" r:id="rId2"/>
    <p:sldMasterId id="2147484089" r:id="rId3"/>
    <p:sldMasterId id="2147484090" r:id="rId4"/>
    <p:sldMasterId id="2147484091" r:id="rId5"/>
    <p:sldMasterId id="2147484092" r:id="rId6"/>
    <p:sldMasterId id="2147484093" r:id="rId7"/>
    <p:sldMasterId id="2147484094" r:id="rId8"/>
  </p:sldMasterIdLst>
  <p:notesMasterIdLst>
    <p:notesMasterId r:id="rId30"/>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p15:clr>
            <a:srgbClr val="A4A3A4"/>
          </p15:clr>
        </p15:guide>
        <p15:guide id="2">
          <p15:clr>
            <a:srgbClr val="A4A3A4"/>
          </p15:clr>
        </p15:guide>
        <p15:guide id="3" pos="57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D4E1E5-7980-4DC4-A3D2-F05525598C5E}" v="2" dt="2022-03-31T21:34:24.2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8698" autoAdjust="0"/>
  </p:normalViewPr>
  <p:slideViewPr>
    <p:cSldViewPr snapToGrid="0">
      <p:cViewPr varScale="1">
        <p:scale>
          <a:sx n="64" d="100"/>
          <a:sy n="64" d="100"/>
        </p:scale>
        <p:origin x="1268" y="48"/>
      </p:cViewPr>
      <p:guideLst>
        <p:guide orient="horz" pos="3240"/>
        <p:guide/>
        <p:guide pos="57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Master" Target="slideMasters/slideMaster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esh Chavan" userId="79ae9b9c-88b8-48d1-85c5-81542da1ec47" providerId="ADAL" clId="{75D4E1E5-7980-4DC4-A3D2-F05525598C5E}"/>
    <pc:docChg chg="modSld">
      <pc:chgData name="Siddhesh Chavan" userId="79ae9b9c-88b8-48d1-85c5-81542da1ec47" providerId="ADAL" clId="{75D4E1E5-7980-4DC4-A3D2-F05525598C5E}" dt="2022-03-31T21:32:05.917" v="3"/>
      <pc:docMkLst>
        <pc:docMk/>
      </pc:docMkLst>
      <pc:sldChg chg="modNotesTx">
        <pc:chgData name="Siddhesh Chavan" userId="79ae9b9c-88b8-48d1-85c5-81542da1ec47" providerId="ADAL" clId="{75D4E1E5-7980-4DC4-A3D2-F05525598C5E}" dt="2022-03-31T21:32:05.917" v="3"/>
        <pc:sldMkLst>
          <pc:docMk/>
          <pc:sldMk cId="0" sldId="2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loudflare.com/network-interconnect-partnership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2"/>
        <p:cNvGrpSpPr/>
        <p:nvPr/>
      </p:nvGrpSpPr>
      <p:grpSpPr>
        <a:xfrm>
          <a:off x="0" y="0"/>
          <a:ext cx="0" cy="0"/>
          <a:chOff x="0" y="0"/>
          <a:chExt cx="0" cy="0"/>
        </a:xfrm>
      </p:grpSpPr>
      <p:sp>
        <p:nvSpPr>
          <p:cNvPr id="3823" name="Google Shape;3823;g9a3317efa2_12_9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4" name="Google Shape;3824;g9a3317efa2_12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[Introduce yourself]</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b="1">
                <a:solidFill>
                  <a:srgbClr val="222222"/>
                </a:solidFill>
              </a:rPr>
              <a:t>Core pitch talk track (21 words, 0:10 minute)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Thanks for the opportunity to share with you how Cloudflare can help</a:t>
            </a:r>
            <a:r>
              <a:rPr lang="en" i="1">
                <a:solidFill>
                  <a:srgbClr val="FF0000"/>
                </a:solidFill>
              </a:rPr>
              <a:t> </a:t>
            </a:r>
            <a:r>
              <a:rPr lang="en">
                <a:solidFill>
                  <a:schemeClr val="dk1"/>
                </a:solidFill>
              </a:rPr>
              <a:t>transform your corporate network to meet today’s business needs.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0"/>
        <p:cNvGrpSpPr/>
        <p:nvPr/>
      </p:nvGrpSpPr>
      <p:grpSpPr>
        <a:xfrm>
          <a:off x="0" y="0"/>
          <a:ext cx="0" cy="0"/>
          <a:chOff x="0" y="0"/>
          <a:chExt cx="0" cy="0"/>
        </a:xfrm>
      </p:grpSpPr>
      <p:sp>
        <p:nvSpPr>
          <p:cNvPr id="4511" name="Google Shape;4511;geb0d32e268_0_1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2" name="Google Shape;4512;geb0d32e268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222222"/>
                </a:solidFill>
              </a:rPr>
              <a:t>Slide goals: </a:t>
            </a:r>
            <a:endParaRPr b="1">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Cloudflare Access overview</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Customers may know us for protecting HTTP or web applications they’ve already orangeclouded, use this slide to show them the added breadth of everything we do now</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b="1">
                <a:solidFill>
                  <a:srgbClr val="222222"/>
                </a:solidFill>
              </a:rPr>
              <a:t>Core pitch talk track [135 words; 0:50 minute]</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The first step is deploying Zero Trust Network Access to reduce your reliance on a VPN and stop lateral movement by eliminating ingress points to your self-hosted apps.</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Instead of routing requests to your applications via a VPN to a faraway data centers, we send users requests and logins to your applications through Cloudflare’s network, in 250 locations around the world. </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Users can connect to self-hosted apps that are web- or SSH-based, plus SaaS apps, in their web browser.</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And they connect to internal IPs, hostnames or self-hosted apps that are not web-based or rely on RDP and thick clients through our device client.</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Once the request reaches our network, Cloudflare verifies the identity, including specific authentication methods such a hard token, device posture, and context like the origin’s country before they’re granted access to the resource.</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b="1">
                <a:solidFill>
                  <a:srgbClr val="222222"/>
                </a:solidFill>
              </a:rPr>
              <a:t>More notes: </a:t>
            </a:r>
            <a:endParaRPr b="1">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Connecting users to applications over a VPN, or using IP-based lists, is a slow experience for users, and frustrating to manage for administrators. </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VPNs can introduce risk of lateral movement, don’t check for device posture, and often have a limited ability to integrate with your identity providers to implement identity-and-context driven rules.</a:t>
            </a:r>
            <a:endParaRPr>
              <a:solidFill>
                <a:srgbClr val="222222"/>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1"/>
        <p:cNvGrpSpPr/>
        <p:nvPr/>
      </p:nvGrpSpPr>
      <p:grpSpPr>
        <a:xfrm>
          <a:off x="0" y="0"/>
          <a:ext cx="0" cy="0"/>
          <a:chOff x="0" y="0"/>
          <a:chExt cx="0" cy="0"/>
        </a:xfrm>
      </p:grpSpPr>
      <p:sp>
        <p:nvSpPr>
          <p:cNvPr id="4632" name="Google Shape;4632;gd4dda8103e_1_15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3" name="Google Shape;4633;gd4dda8103e_1_1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Slide goals: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Cloudflare Gateway overview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Gateway and Browser Isolation are natively integrated, not point solutions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rgbClr val="222222"/>
                </a:solidFill>
              </a:rPr>
              <a:t>Core pitch talk track</a:t>
            </a:r>
            <a:r>
              <a:rPr lang="en" b="1">
                <a:solidFill>
                  <a:schemeClr val="dk1"/>
                </a:solidFill>
              </a:rPr>
              <a:t> [158 words, 1:10 minute]</a:t>
            </a:r>
            <a:endParaRPr b="1">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Adopting a Zero Trust approach to Internet browsing means that no website, or website code, is trusted to run on employee devices by default.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That requires filtering, (often) isolating, and inspecting</a:t>
            </a:r>
            <a:r>
              <a:rPr lang="en">
                <a:solidFill>
                  <a:srgbClr val="222222"/>
                </a:solidFill>
              </a:rPr>
              <a:t> </a:t>
            </a:r>
            <a:r>
              <a:rPr lang="en">
                <a:solidFill>
                  <a:schemeClr val="dk1"/>
                </a:solidFill>
              </a:rPr>
              <a:t>internet-bound traffic to protect </a:t>
            </a:r>
            <a:r>
              <a:rPr lang="en">
                <a:solidFill>
                  <a:srgbClr val="222222"/>
                </a:solidFill>
              </a:rPr>
              <a:t>employees from malware and phishing and prevent data from leaving the enterprise.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When deployed to remote or branch users, you’ll be able to send layer 4 to 7 traffic through Cloudflare’s network, where the DNS request over any port and protocol is first resolved and filtered based on domain or IP threat intelligence.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Then, the HTTP request is decrypted and filtered based on URL categorization, application group, file type, and other criteria.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not blocked, you can optionally isolate the web code at our edge and continue to inspect any file uploads or downloads with our AV scanner.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Both DNS and HTTP rules are identity-based, so you could isolate social media sites when visited by finance users or stop marketing from accessing Salesforce </a:t>
            </a:r>
            <a:r>
              <a:rPr lang="en">
                <a:solidFill>
                  <a:srgbClr val="222222"/>
                </a:solidFill>
              </a:rPr>
              <a:t>reports</a:t>
            </a:r>
            <a:r>
              <a:rPr lang="en">
                <a:solidFill>
                  <a:schemeClr val="dk1"/>
                </a:solidFill>
              </a:rPr>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b="1">
                <a:solidFill>
                  <a:srgbClr val="222222"/>
                </a:solidFill>
              </a:rPr>
              <a:t>More notes: </a:t>
            </a:r>
            <a:endParaRPr b="1">
              <a:solidFill>
                <a:srgbClr val="222222"/>
              </a:solidFill>
            </a:endParaRPr>
          </a:p>
          <a:p>
            <a:pPr marL="457200" lvl="0" indent="-298450" algn="l" rtl="0">
              <a:spcBef>
                <a:spcPts val="0"/>
              </a:spcBef>
              <a:spcAft>
                <a:spcPts val="0"/>
              </a:spcAft>
              <a:buClr>
                <a:srgbClr val="222222"/>
              </a:buClr>
              <a:buSzPts val="1100"/>
              <a:buChar char="●"/>
            </a:pPr>
            <a:endParaRPr b="1">
              <a:solidFill>
                <a:srgbClr val="222222"/>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p:cNvGrpSpPr/>
        <p:nvPr/>
      </p:nvGrpSpPr>
      <p:grpSpPr>
        <a:xfrm>
          <a:off x="0" y="0"/>
          <a:ext cx="0" cy="0"/>
          <a:chOff x="0" y="0"/>
          <a:chExt cx="0" cy="0"/>
        </a:xfrm>
      </p:grpSpPr>
      <p:sp>
        <p:nvSpPr>
          <p:cNvPr id="4755" name="Google Shape;4755;gd4dda8103e_1_26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d4dda8103e_1_2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Slide goals: </a:t>
            </a:r>
            <a:endParaRPr b="1">
              <a:solidFill>
                <a:schemeClr val="dk1"/>
              </a:solidFill>
            </a:endParaRPr>
          </a:p>
          <a:p>
            <a:pPr marL="0" lvl="0" indent="0" algn="l" rtl="0">
              <a:lnSpc>
                <a:spcPct val="115000"/>
              </a:lnSpc>
              <a:spcBef>
                <a:spcPts val="0"/>
              </a:spcBef>
              <a:spcAft>
                <a:spcPts val="0"/>
              </a:spcAft>
              <a:buNone/>
            </a:pPr>
            <a:r>
              <a:rPr lang="en">
                <a:solidFill>
                  <a:schemeClr val="dk1"/>
                </a:solidFill>
              </a:rPr>
              <a:t>- Browser Isolation overview</a:t>
            </a:r>
            <a:endParaRPr>
              <a:solidFill>
                <a:schemeClr val="dk1"/>
              </a:solidFill>
            </a:endParaRPr>
          </a:p>
          <a:p>
            <a:pPr marL="0" lvl="0" indent="0" algn="l" rtl="0">
              <a:lnSpc>
                <a:spcPct val="115000"/>
              </a:lnSpc>
              <a:spcBef>
                <a:spcPts val="0"/>
              </a:spcBef>
              <a:spcAft>
                <a:spcPts val="0"/>
              </a:spcAft>
              <a:buNone/>
            </a:pPr>
            <a:r>
              <a:rPr lang="en">
                <a:solidFill>
                  <a:schemeClr val="dk1"/>
                </a:solidFill>
              </a:rPr>
              <a:t>- Explores how we’re better and faster</a:t>
            </a:r>
            <a:endParaRPr>
              <a:solidFill>
                <a:schemeClr val="dk1"/>
              </a:solidFill>
            </a:endParaRPr>
          </a:p>
          <a:p>
            <a:pPr marL="0" lvl="0" indent="0" algn="l" rtl="0">
              <a:lnSpc>
                <a:spcPct val="115000"/>
              </a:lnSpc>
              <a:spcBef>
                <a:spcPts val="1200"/>
              </a:spcBef>
              <a:spcAft>
                <a:spcPts val="0"/>
              </a:spcAft>
              <a:buNone/>
            </a:pPr>
            <a:r>
              <a:rPr lang="en" b="1">
                <a:solidFill>
                  <a:srgbClr val="222222"/>
                </a:solidFill>
              </a:rPr>
              <a:t>Core pitch talk track</a:t>
            </a:r>
            <a:r>
              <a:rPr lang="en" b="1">
                <a:solidFill>
                  <a:schemeClr val="dk1"/>
                </a:solidFill>
              </a:rPr>
              <a:t> [158 words, 1 minute]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The reality is that filters and inspections will never prevent or detect 100% of threats even with the best intelligence.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you trying to block every site that could possibly pose a risk to employees is likely to cause more damage in lost productivity..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Our Remote Browser Isolation runs a headless version of the Chromium browser at our edge, which renders all browser code, instead of your endpoints, to mitigate known and unknown threats.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 also shields application data viewed in their browser from malware-infected devices.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It’s not a standalone point solution; it’s natively built into the same policy builder and device client that you use for our gateway and access services. </a:t>
            </a:r>
            <a:endParaRPr>
              <a:solidFill>
                <a:schemeClr val="dk1"/>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Most companies have hit roadblocks attempting to deploy this technology because it’s been too slow, too expensive, and ultimately ineffective at isolating attacks. </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Our approach is different from every other vendor and renders an experience that’s just as fast as local browsing without breaking any site.</a:t>
            </a:r>
            <a:endParaRPr>
              <a:solidFill>
                <a:srgbClr val="222222"/>
              </a:solidFill>
            </a:endParaRPr>
          </a:p>
          <a:p>
            <a:pPr marL="0" lvl="0" indent="0" algn="l" rtl="0">
              <a:spcBef>
                <a:spcPts val="1200"/>
              </a:spcBef>
              <a:spcAft>
                <a:spcPts val="0"/>
              </a:spcAft>
              <a:buNone/>
            </a:pPr>
            <a:r>
              <a:rPr lang="en" b="1">
                <a:solidFill>
                  <a:srgbClr val="222222"/>
                </a:solidFill>
              </a:rPr>
              <a:t>More notes: </a:t>
            </a:r>
            <a:endParaRPr>
              <a:solidFill>
                <a:srgbClr val="222222"/>
              </a:solidFill>
            </a:endParaRPr>
          </a:p>
          <a:p>
            <a:pPr marL="457200" lvl="0" indent="-298450" algn="l" rtl="0">
              <a:lnSpc>
                <a:spcPct val="115000"/>
              </a:lnSpc>
              <a:spcBef>
                <a:spcPts val="1200"/>
              </a:spcBef>
              <a:spcAft>
                <a:spcPts val="0"/>
              </a:spcAft>
              <a:buClr>
                <a:srgbClr val="222222"/>
              </a:buClr>
              <a:buSzPts val="1100"/>
              <a:buChar char="●"/>
            </a:pPr>
            <a:r>
              <a:rPr lang="en">
                <a:solidFill>
                  <a:srgbClr val="222222"/>
                </a:solidFill>
              </a:rPr>
              <a:t>Soon, we’ll add in-browser controls to allow you to secure data in use within web browsers; starting with functions like copy/paste/print, and eventually limiting keyboard input or form fields. </a:t>
            </a:r>
            <a:endParaRPr>
              <a:solidFill>
                <a:schemeClr val="dk1"/>
              </a:solidFill>
            </a:endParaRPr>
          </a:p>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6"/>
        <p:cNvGrpSpPr/>
        <p:nvPr/>
      </p:nvGrpSpPr>
      <p:grpSpPr>
        <a:xfrm>
          <a:off x="0" y="0"/>
          <a:ext cx="0" cy="0"/>
          <a:chOff x="0" y="0"/>
          <a:chExt cx="0" cy="0"/>
        </a:xfrm>
      </p:grpSpPr>
      <p:sp>
        <p:nvSpPr>
          <p:cNvPr id="4807" name="Google Shape;4807;ge326e68f85_3_1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8" name="Google Shape;4808;ge326e68f85_3_13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rgbClr val="222222"/>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2"/>
        <p:cNvGrpSpPr/>
        <p:nvPr/>
      </p:nvGrpSpPr>
      <p:grpSpPr>
        <a:xfrm>
          <a:off x="0" y="0"/>
          <a:ext cx="0" cy="0"/>
          <a:chOff x="0" y="0"/>
          <a:chExt cx="0" cy="0"/>
        </a:xfrm>
      </p:grpSpPr>
      <p:sp>
        <p:nvSpPr>
          <p:cNvPr id="4873" name="Google Shape;4873;gd4dda8103e_1_15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4" name="Google Shape;4874;gd4dda8103e_1_15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Slide goals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Magic Transit overview</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Explore how we're better</a:t>
            </a:r>
            <a:endParaRPr>
              <a:solidFill>
                <a:schemeClr val="dk1"/>
              </a:solidFill>
            </a:endParaRPr>
          </a:p>
          <a:p>
            <a:pPr marL="0" lvl="0" indent="0" algn="l" rtl="0">
              <a:spcBef>
                <a:spcPts val="1200"/>
              </a:spcBef>
              <a:spcAft>
                <a:spcPts val="0"/>
              </a:spcAft>
              <a:buClr>
                <a:schemeClr val="dk1"/>
              </a:buClr>
              <a:buSzPts val="1100"/>
              <a:buFont typeface="Arial"/>
              <a:buNone/>
            </a:pPr>
            <a:r>
              <a:rPr lang="en" b="1">
                <a:solidFill>
                  <a:srgbClr val="222222"/>
                </a:solidFill>
              </a:rPr>
              <a:t>Core pitch talk track [161 words, 1 minute]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Moving on to the second half of your journey to SASE, Cloudflare offers multiple traffic onramps to our network.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Unlike most SD-WAN vendors, one method is using BGP to announce your networks’ prefixes from every single Cloudflare PoP to ingest traffic closest to its origin.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Our DoS mitigation systems and network firewall are built into every data center across our edge to isolate your network from attacks and inspect traffic at line rate.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Only clean traffic is then off-ramped to your network using either Anycast GRE tunnels or private network interconnect.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You build one GRE tunnel to Cloudflare using a standard router at your branch office or data center, then we apply Anycast routing at layer 3 to magically terminate this tunnel at over 250 locations with built in health checks to deliver unprecedented resilience.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Even better, if your data center resides in over 1600 colos with either our data centers or our </a:t>
            </a:r>
            <a:r>
              <a:rPr lang="en" u="sng">
                <a:solidFill>
                  <a:srgbClr val="FF6633"/>
                </a:solidFill>
                <a:hlinkClick r:id="rId3">
                  <a:extLst>
                    <a:ext uri="{A12FA001-AC4F-418D-AE19-62706E023703}">
                      <ahyp:hlinkClr xmlns:ahyp="http://schemas.microsoft.com/office/drawing/2018/hyperlinkcolor" val="tx"/>
                    </a:ext>
                  </a:extLst>
                </a:hlinkClick>
              </a:rPr>
              <a:t>cloud-exchange partners</a:t>
            </a:r>
            <a:r>
              <a:rPr lang="en">
                <a:solidFill>
                  <a:schemeClr val="dk1"/>
                </a:solidFill>
              </a:rPr>
              <a:t>, we can skip the internet and directly exchange traffic.</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More notes</a:t>
            </a:r>
            <a:endParaRPr b="1">
              <a:solidFill>
                <a:schemeClr val="dk1"/>
              </a:solidFill>
            </a:endParaRPr>
          </a:p>
          <a:p>
            <a:pPr marL="457200" lvl="0" indent="-298450" algn="l" rtl="0">
              <a:lnSpc>
                <a:spcPct val="115000"/>
              </a:lnSpc>
              <a:spcBef>
                <a:spcPts val="1200"/>
              </a:spcBef>
              <a:spcAft>
                <a:spcPts val="0"/>
              </a:spcAft>
              <a:buClr>
                <a:srgbClr val="222222"/>
              </a:buClr>
              <a:buSzPts val="1100"/>
              <a:buChar char="●"/>
            </a:pPr>
            <a:r>
              <a:rPr lang="en">
                <a:solidFill>
                  <a:srgbClr val="222222"/>
                </a:solidFill>
              </a:rPr>
              <a:t>We’re not selling customers a firewall or a DDoS appliance in the cloud — we’re selling an edge network with the firewall and DoS mitigation built inside it already.</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gd4dda8103e_1_9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6" name="Google Shape;4996;gd4dda8103e_1_9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 b="1">
                <a:solidFill>
                  <a:schemeClr val="dk1"/>
                </a:solidFill>
              </a:rPr>
              <a:t>Slide goals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Magic WAN overview</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Show that WAN as a service goes beyond SD-WAN and works with existing solution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Can skip SD-WAN by over-provisioning broadband links at branch offices</a:t>
            </a:r>
            <a:endParaRPr>
              <a:solidFill>
                <a:schemeClr val="dk1"/>
              </a:solidFill>
            </a:endParaRPr>
          </a:p>
          <a:p>
            <a:pPr marL="0" lvl="0" indent="0" algn="l" rtl="0">
              <a:spcBef>
                <a:spcPts val="1200"/>
              </a:spcBef>
              <a:spcAft>
                <a:spcPts val="0"/>
              </a:spcAft>
              <a:buClr>
                <a:schemeClr val="dk1"/>
              </a:buClr>
              <a:buSzPts val="1100"/>
              <a:buFont typeface="Arial"/>
              <a:buNone/>
            </a:pPr>
            <a:r>
              <a:rPr lang="en" b="1">
                <a:solidFill>
                  <a:srgbClr val="222222"/>
                </a:solidFill>
              </a:rPr>
              <a:t>Core pitch talk track </a:t>
            </a:r>
            <a:r>
              <a:rPr lang="en" b="1">
                <a:solidFill>
                  <a:schemeClr val="dk1"/>
                </a:solidFill>
              </a:rPr>
              <a:t>(158 words, 1:05 minute)</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You can use that same router-based tunnel or colo-based interconnect to secure egress traffic to any app</a:t>
            </a:r>
            <a:r>
              <a:rPr lang="en">
                <a:solidFill>
                  <a:srgbClr val="222222"/>
                </a:solidFill>
              </a:rPr>
              <a:t>. </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And our WAN as a service will transport and accelerate traffic East-West between your branch offices and data centers, plus remote users and multicloud environments.</a:t>
            </a:r>
            <a:endParaRPr>
              <a:solidFill>
                <a:srgbClr val="222222"/>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Today, a patchwork of MPLS and private cloud links plus </a:t>
            </a:r>
            <a:r>
              <a:rPr lang="en">
                <a:solidFill>
                  <a:srgbClr val="222222"/>
                </a:solidFill>
              </a:rPr>
              <a:t>VPN </a:t>
            </a:r>
            <a:r>
              <a:rPr lang="en">
                <a:solidFill>
                  <a:schemeClr val="dk1"/>
                </a:solidFill>
              </a:rPr>
              <a:t>and network security appliances are required meet your security and performance needs.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By using Cloudflare, the Internet becomes your corporate network with </a:t>
            </a:r>
            <a:r>
              <a:rPr lang="en">
                <a:solidFill>
                  <a:srgbClr val="222222"/>
                </a:solidFill>
              </a:rPr>
              <a:t>unified </a:t>
            </a:r>
            <a:r>
              <a:rPr lang="en">
                <a:solidFill>
                  <a:schemeClr val="dk1"/>
                </a:solidFill>
              </a:rPr>
              <a:t>private routing, network security, and Zero Trust </a:t>
            </a:r>
            <a:r>
              <a:rPr lang="en">
                <a:solidFill>
                  <a:srgbClr val="222222"/>
                </a:solidFill>
              </a:rPr>
              <a:t>built-in.</a:t>
            </a:r>
            <a:endParaRPr>
              <a:solidFill>
                <a:srgbClr val="222222"/>
              </a:solidFill>
            </a:endParaRPr>
          </a:p>
          <a:p>
            <a:pPr marL="457200" lvl="0" indent="-298450" algn="l" rtl="0">
              <a:lnSpc>
                <a:spcPct val="115000"/>
              </a:lnSpc>
              <a:spcBef>
                <a:spcPts val="0"/>
              </a:spcBef>
              <a:spcAft>
                <a:spcPts val="0"/>
              </a:spcAft>
              <a:buClr>
                <a:schemeClr val="dk1"/>
              </a:buClr>
              <a:buSzPts val="1100"/>
              <a:buChar char="●"/>
            </a:pPr>
            <a:r>
              <a:rPr lang="en">
                <a:solidFill>
                  <a:srgbClr val="222222"/>
                </a:solidFill>
              </a:rPr>
              <a:t>You gain fine-grained control over what data is allowed in and out of your network with one policy managed from one dashboard or our programmable interface.</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Unlike traditional SD-WAN solutions that require deploying new on-prem connectors, simply use your existing on-prem equipment.</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Already have such SD-WAN connectors? Great, our network onramp partners point your traffic to Cloudflare’s edge.</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Either way, you’ll magically gain a full WAN mesh with the same performance as private circuits.</a:t>
            </a:r>
            <a:endParaRPr>
              <a:solidFill>
                <a:srgbClr val="222222"/>
              </a:solidFill>
            </a:endParaRPr>
          </a:p>
          <a:p>
            <a:pPr marL="0" lvl="0" indent="0" algn="l" rtl="0">
              <a:lnSpc>
                <a:spcPct val="115000"/>
              </a:lnSpc>
              <a:spcBef>
                <a:spcPts val="1200"/>
              </a:spcBef>
              <a:spcAft>
                <a:spcPts val="0"/>
              </a:spcAft>
              <a:buNone/>
            </a:pPr>
            <a:r>
              <a:rPr lang="en" b="1">
                <a:solidFill>
                  <a:schemeClr val="dk1"/>
                </a:solidFill>
              </a:rPr>
              <a:t>More notes</a:t>
            </a:r>
            <a:endParaRPr b="1">
              <a:solidFill>
                <a:schemeClr val="dk1"/>
              </a:solidFill>
            </a:endParaRPr>
          </a:p>
          <a:p>
            <a:pPr marL="457200" lvl="0" indent="-298450" algn="l" rtl="0">
              <a:lnSpc>
                <a:spcPct val="115000"/>
              </a:lnSpc>
              <a:spcBef>
                <a:spcPts val="1200"/>
              </a:spcBef>
              <a:spcAft>
                <a:spcPts val="0"/>
              </a:spcAft>
              <a:buClr>
                <a:srgbClr val="222222"/>
              </a:buClr>
              <a:buSzPts val="1100"/>
              <a:buChar char="●"/>
            </a:pPr>
            <a:endParaRPr>
              <a:solidFill>
                <a:srgbClr val="222222"/>
              </a:solidFill>
            </a:endParaRPr>
          </a:p>
          <a:p>
            <a:pPr marL="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0"/>
        <p:cNvGrpSpPr/>
        <p:nvPr/>
      </p:nvGrpSpPr>
      <p:grpSpPr>
        <a:xfrm>
          <a:off x="0" y="0"/>
          <a:ext cx="0" cy="0"/>
          <a:chOff x="0" y="0"/>
          <a:chExt cx="0" cy="0"/>
        </a:xfrm>
      </p:grpSpPr>
      <p:sp>
        <p:nvSpPr>
          <p:cNvPr id="5011" name="Google Shape;5011;gd9ca28de44_6_65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2" name="Google Shape;5012;gd9ca28de44_6_6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6"/>
        <p:cNvGrpSpPr/>
        <p:nvPr/>
      </p:nvGrpSpPr>
      <p:grpSpPr>
        <a:xfrm>
          <a:off x="0" y="0"/>
          <a:ext cx="0" cy="0"/>
          <a:chOff x="0" y="0"/>
          <a:chExt cx="0" cy="0"/>
        </a:xfrm>
      </p:grpSpPr>
      <p:sp>
        <p:nvSpPr>
          <p:cNvPr id="5017" name="Google Shape;5017;g1098303b494_0_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8" name="Google Shape;5018;g1098303b494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1100"/>
              <a:buFont typeface="Arial"/>
              <a:buNone/>
            </a:pPr>
            <a:r>
              <a:rPr lang="en" sz="1000">
                <a:solidFill>
                  <a:schemeClr val="dk1"/>
                </a:solidFill>
              </a:rPr>
              <a:t>If you’re an IT leader, you’ll measure on average a 80% reduction of time spent resolving IT tickets and security posture for your remote workers. If you’re a security leader, you’ll implement a 91% reduction to your attack surface by Cloudflare isolating application access and internet browsing from a variety of breach risks. </a:t>
            </a:r>
            <a:endParaRPr sz="1000">
              <a:solidFill>
                <a:schemeClr val="dk1"/>
              </a:solidFill>
            </a:endParaRPr>
          </a:p>
          <a:p>
            <a:pPr marL="0" lvl="0" indent="0" algn="l" rtl="0">
              <a:lnSpc>
                <a:spcPct val="9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95000"/>
              </a:lnSpc>
              <a:spcBef>
                <a:spcPts val="0"/>
              </a:spcBef>
              <a:spcAft>
                <a:spcPts val="0"/>
              </a:spcAft>
              <a:buClr>
                <a:schemeClr val="dk1"/>
              </a:buClr>
              <a:buSzPts val="1100"/>
              <a:buFont typeface="Arial"/>
              <a:buNone/>
            </a:pPr>
            <a:r>
              <a:rPr lang="en" sz="1000">
                <a:solidFill>
                  <a:schemeClr val="dk1"/>
                </a:solidFill>
              </a:rPr>
              <a:t>Zero Trust is a journey, not a single product, but our platform makes the first two steps so simple to realize the promised value from this new positive security model.</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10b15ba73a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10b15ba73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0"/>
        <p:cNvGrpSpPr/>
        <p:nvPr/>
      </p:nvGrpSpPr>
      <p:grpSpPr>
        <a:xfrm>
          <a:off x="0" y="0"/>
          <a:ext cx="0" cy="0"/>
          <a:chOff x="0" y="0"/>
          <a:chExt cx="0" cy="0"/>
        </a:xfrm>
      </p:grpSpPr>
      <p:sp>
        <p:nvSpPr>
          <p:cNvPr id="5081" name="Google Shape;5081;gd12ff60584_1_39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2" name="Google Shape;5082;gd12ff60584_1_39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rgbClr val="222222"/>
              </a:buClr>
              <a:buSzPts val="1100"/>
              <a:buChar char="●"/>
            </a:pPr>
            <a:endParaRPr dirty="0">
              <a:solidFill>
                <a:srgbClr val="222222"/>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9"/>
        <p:cNvGrpSpPr/>
        <p:nvPr/>
      </p:nvGrpSpPr>
      <p:grpSpPr>
        <a:xfrm>
          <a:off x="0" y="0"/>
          <a:ext cx="0" cy="0"/>
          <a:chOff x="0" y="0"/>
          <a:chExt cx="0" cy="0"/>
        </a:xfrm>
      </p:grpSpPr>
      <p:sp>
        <p:nvSpPr>
          <p:cNvPr id="3830" name="Google Shape;3830;gd5cb82453a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1" name="Google Shape;3831;gd5cb82453a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Slide goals: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Answer: What is Cloudflare? Aren’t you a CDN? What do you offer for SASE?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Primer to describe the company with prospects unfamiliar with us, or customers who only know us or use us for limited application services (CDN/WAF/Bots) today.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Explain that CF1 is the combination of Zero Trust and Network Services.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b="1">
                <a:solidFill>
                  <a:srgbClr val="222222"/>
                </a:solidFill>
              </a:rPr>
              <a:t>Core pitch talk track</a:t>
            </a:r>
            <a:r>
              <a:rPr lang="en" b="1">
                <a:solidFill>
                  <a:schemeClr val="dk1"/>
                </a:solidFill>
              </a:rPr>
              <a:t> [90 words; 0:35 minute] </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 lot of people know us for our application services but, Cloudflare is, fundamentally, a network.</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 started by building a network in 250+ cities around the world.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Today that network provides one consistent architecture for all of our services with unbeatable global performance and security built-in.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Cloudflare One brings together Zero Trust security services with networking services deployed on that edge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And it’s built using our own developer platform for unrivaled cost efficiency and pace of innovation.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While other vendors are stitching together SASE platforms through a series of acquisitions or shifting virtualized applications into third-party clouds, each of our services are built from the ground up. </a:t>
            </a:r>
            <a:endParaRPr>
              <a:solidFill>
                <a:schemeClr val="dk1"/>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b="1">
                <a:solidFill>
                  <a:srgbClr val="222222"/>
                </a:solidFill>
              </a:rPr>
              <a:t>More notes: </a:t>
            </a:r>
            <a:endParaRPr b="1">
              <a:solidFill>
                <a:srgbClr val="222222"/>
              </a:solidFill>
            </a:endParaRPr>
          </a:p>
          <a:p>
            <a:pPr marL="457200" lvl="0" indent="-298450" algn="l" rtl="0">
              <a:spcBef>
                <a:spcPts val="0"/>
              </a:spcBef>
              <a:spcAft>
                <a:spcPts val="0"/>
              </a:spcAft>
              <a:buClr>
                <a:srgbClr val="222222"/>
              </a:buClr>
              <a:buSzPts val="1100"/>
              <a:buChar char="●"/>
            </a:pPr>
            <a:endParaRPr b="1">
              <a:solidFill>
                <a:srgbClr val="222222"/>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6"/>
        <p:cNvGrpSpPr/>
        <p:nvPr/>
      </p:nvGrpSpPr>
      <p:grpSpPr>
        <a:xfrm>
          <a:off x="0" y="0"/>
          <a:ext cx="0" cy="0"/>
          <a:chOff x="0" y="0"/>
          <a:chExt cx="0" cy="0"/>
        </a:xfrm>
      </p:grpSpPr>
      <p:sp>
        <p:nvSpPr>
          <p:cNvPr id="5097" name="Google Shape;5097;ga78933de24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8" name="Google Shape;5098;ga78933de2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goal: </a:t>
            </a:r>
            <a:endParaRPr/>
          </a:p>
          <a:p>
            <a:pPr marL="457200" lvl="0" indent="-298450" algn="l" rtl="0">
              <a:spcBef>
                <a:spcPts val="0"/>
              </a:spcBef>
              <a:spcAft>
                <a:spcPts val="0"/>
              </a:spcAft>
              <a:buSzPts val="1100"/>
              <a:buChar char="-"/>
            </a:pPr>
            <a:r>
              <a:rPr lang="en"/>
              <a:t>Close the presentation </a:t>
            </a:r>
            <a:endParaRPr/>
          </a:p>
          <a:p>
            <a:pPr marL="457200" lvl="0" indent="-298450" algn="l" rtl="0">
              <a:spcBef>
                <a:spcPts val="0"/>
              </a:spcBef>
              <a:spcAft>
                <a:spcPts val="0"/>
              </a:spcAft>
              <a:buSzPts val="1100"/>
              <a:buChar char="-"/>
            </a:pPr>
            <a:r>
              <a:rPr lang="en"/>
              <a:t>Ask if they’re ready to set up a demo, proof of concept, or architecture workshop/discussion</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b="1">
                <a:solidFill>
                  <a:srgbClr val="222222"/>
                </a:solidFill>
              </a:rPr>
              <a:t>Core pitch talk track [59 words; 0:25 minute]</a:t>
            </a:r>
            <a:endParaRPr b="1">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Cloudflare is democratizing SASE to be simple for any size business to adopt, which is why we offer many of these capabilities in our Free Plan. </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And we’d love to start you on a proof of concept with all enterprise capabilities enabled, and helping you get started with use cases that don’t require any changes to your existing environment.</a:t>
            </a:r>
            <a:endParaRPr>
              <a:solidFill>
                <a:srgbClr val="222222"/>
              </a:solidFill>
            </a:endParaRPr>
          </a:p>
          <a:p>
            <a:pPr marL="0" lvl="0" indent="0" algn="l" rtl="0">
              <a:spcBef>
                <a:spcPts val="0"/>
              </a:spcBef>
              <a:spcAft>
                <a:spcPts val="0"/>
              </a:spcAft>
              <a:buClr>
                <a:schemeClr val="dk1"/>
              </a:buClr>
              <a:buSzPts val="1100"/>
              <a:buFont typeface="Arial"/>
              <a:buNone/>
            </a:pPr>
            <a:endParaRPr>
              <a:solidFill>
                <a:srgbClr val="222222"/>
              </a:solidFill>
            </a:endParaRPr>
          </a:p>
          <a:p>
            <a:pPr marL="0" lvl="0" indent="0" algn="l" rtl="0">
              <a:spcBef>
                <a:spcPts val="0"/>
              </a:spcBef>
              <a:spcAft>
                <a:spcPts val="0"/>
              </a:spcAft>
              <a:buClr>
                <a:schemeClr val="dk1"/>
              </a:buClr>
              <a:buSzPts val="1100"/>
              <a:buFont typeface="Arial"/>
              <a:buNone/>
            </a:pPr>
            <a:r>
              <a:rPr lang="en" b="1">
                <a:solidFill>
                  <a:srgbClr val="222222"/>
                </a:solidFill>
              </a:rPr>
              <a:t>More notes: </a:t>
            </a:r>
            <a:endParaRPr b="1">
              <a:solidFill>
                <a:srgbClr val="222222"/>
              </a:solidFill>
            </a:endParaRPr>
          </a:p>
          <a:p>
            <a:pPr marL="457200" lvl="0" indent="-298450" algn="l" rtl="0">
              <a:spcBef>
                <a:spcPts val="0"/>
              </a:spcBef>
              <a:spcAft>
                <a:spcPts val="0"/>
              </a:spcAft>
              <a:buClr>
                <a:srgbClr val="222222"/>
              </a:buClr>
              <a:buSzPts val="1100"/>
              <a:buChar char="●"/>
            </a:pPr>
            <a:endParaRPr b="1">
              <a:solidFill>
                <a:srgbClr val="222222"/>
              </a:solidFill>
            </a:endParaRPr>
          </a:p>
          <a:p>
            <a:pPr marL="0" lvl="0" indent="0" algn="l" rtl="0">
              <a:spcBef>
                <a:spcPts val="0"/>
              </a:spcBef>
              <a:spcAft>
                <a:spcPts val="0"/>
              </a:spcAft>
              <a:buNone/>
            </a:pPr>
            <a:endParaRPr>
              <a:solidFill>
                <a:srgbClr val="222222"/>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7"/>
        <p:cNvGrpSpPr/>
        <p:nvPr/>
      </p:nvGrpSpPr>
      <p:grpSpPr>
        <a:xfrm>
          <a:off x="0" y="0"/>
          <a:ext cx="0" cy="0"/>
          <a:chOff x="0" y="0"/>
          <a:chExt cx="0" cy="0"/>
        </a:xfrm>
      </p:grpSpPr>
      <p:sp>
        <p:nvSpPr>
          <p:cNvPr id="5108" name="Google Shape;5108;ga78933de2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9" name="Google Shape;5109;ga78933de2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5"/>
        <p:cNvGrpSpPr/>
        <p:nvPr/>
      </p:nvGrpSpPr>
      <p:grpSpPr>
        <a:xfrm>
          <a:off x="0" y="0"/>
          <a:ext cx="0" cy="0"/>
          <a:chOff x="0" y="0"/>
          <a:chExt cx="0" cy="0"/>
        </a:xfrm>
      </p:grpSpPr>
      <p:sp>
        <p:nvSpPr>
          <p:cNvPr id="3956" name="Google Shape;3956;gd12ff60584_1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7" name="Google Shape;3957;gd12ff60584_1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Slide goals:</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Show that we understand the key problems prospects are dealing with</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Introduce Secure Access Service Edge (SASE, </a:t>
            </a:r>
            <a:r>
              <a:rPr lang="en">
                <a:solidFill>
                  <a:srgbClr val="222222"/>
                </a:solidFill>
              </a:rPr>
              <a:t>pronounced “sass-y”</a:t>
            </a:r>
            <a:r>
              <a:rPr lang="en">
                <a:solidFill>
                  <a:schemeClr val="dk1"/>
                </a:solidFill>
              </a:rPr>
              <a:t>) as a relevant architecture and strategy to secure and streamline their corporate network.</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Preview why we believe that Cloudflare is the best provider to enable a SASE architecture</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b="1">
                <a:solidFill>
                  <a:schemeClr val="dk1"/>
                </a:solidFill>
              </a:rPr>
              <a:t>Core pitch talk track [172-182 words; 1:20 minute]</a:t>
            </a:r>
            <a:endParaRPr b="1">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As workforces and applications exist in hybrid states along with rapid SaaS adoption, most companies we speak with are finding that their perimeter-based security approaches are breaking down.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They’re seeking more consistent and cost-effective ways to connect users, offices, and data centers to applications, with neither the complexity of backhauling through VPNs, MPLS circuits and firewalls nor the lack of visibility from split-tunneling traffic.</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 know that using a Secure Access Service Edge will not convert your network from the diagram on the left to the one on right overnight. The more specific demands you have, the more years it will take.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rgbClr val="222222"/>
                </a:solidFill>
              </a:rPr>
              <a:t>Whether or not you explicitly have a SASE strategy or desire simplifying your network to this degree, we believe Cloudflare has the most complete, performant, easy to use solution for enterprises to help optimize and secure some or all of your corporate network.</a:t>
            </a:r>
            <a:endParaRPr>
              <a:solidFill>
                <a:srgbClr val="222222"/>
              </a:solidFill>
            </a:endParaRPr>
          </a:p>
          <a:p>
            <a:pPr marL="457200" lvl="0" indent="-298450" algn="l" rtl="0">
              <a:lnSpc>
                <a:spcPct val="115000"/>
              </a:lnSpc>
              <a:spcBef>
                <a:spcPts val="0"/>
              </a:spcBef>
              <a:spcAft>
                <a:spcPts val="0"/>
              </a:spcAft>
              <a:buClr>
                <a:schemeClr val="dk1"/>
              </a:buClr>
              <a:buSzPts val="1100"/>
              <a:buChar char="●"/>
            </a:pPr>
            <a:r>
              <a:rPr lang="en">
                <a:solidFill>
                  <a:srgbClr val="222222"/>
                </a:solidFill>
              </a:rPr>
              <a:t>In the next 15 </a:t>
            </a:r>
            <a:r>
              <a:rPr lang="en" i="1">
                <a:solidFill>
                  <a:srgbClr val="222222"/>
                </a:solidFill>
              </a:rPr>
              <a:t>[or 20]</a:t>
            </a:r>
            <a:r>
              <a:rPr lang="en">
                <a:solidFill>
                  <a:srgbClr val="222222"/>
                </a:solidFill>
              </a:rPr>
              <a:t> minutes, we’ll explain Cloudflare’s offering, why it’s better than others, and our recommended approach for adopting SASE at your own pace. </a:t>
            </a:r>
            <a:r>
              <a:rPr lang="en" i="1">
                <a:solidFill>
                  <a:srgbClr val="222222"/>
                </a:solidFill>
              </a:rPr>
              <a:t>[Then, demo Cloudflare’s user interface and end-user experience.]</a:t>
            </a:r>
            <a:endParaRPr i="1">
              <a:solidFill>
                <a:srgbClr val="222222"/>
              </a:solidFill>
            </a:endParaRPr>
          </a:p>
          <a:p>
            <a:pPr marL="0" lvl="0" indent="0" algn="l" rtl="0">
              <a:lnSpc>
                <a:spcPct val="115000"/>
              </a:lnSpc>
              <a:spcBef>
                <a:spcPts val="0"/>
              </a:spcBef>
              <a:spcAft>
                <a:spcPts val="0"/>
              </a:spcAft>
              <a:buNone/>
            </a:pPr>
            <a:endParaRPr>
              <a:solidFill>
                <a:srgbClr val="222222"/>
              </a:solidFill>
            </a:endParaRPr>
          </a:p>
          <a:p>
            <a:pPr marL="0" lvl="0" indent="0" algn="l" rtl="0">
              <a:lnSpc>
                <a:spcPct val="115000"/>
              </a:lnSpc>
              <a:spcBef>
                <a:spcPts val="0"/>
              </a:spcBef>
              <a:spcAft>
                <a:spcPts val="0"/>
              </a:spcAft>
              <a:buNone/>
            </a:pPr>
            <a:r>
              <a:rPr lang="en" b="1">
                <a:solidFill>
                  <a:srgbClr val="222222"/>
                </a:solidFill>
              </a:rPr>
              <a:t>More notes:</a:t>
            </a:r>
            <a:endParaRPr b="1">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Gartner has proposed a Secure Access Service Edge architecture that consolidates networking and security services and delivers them from a converged service on a cloud-based edge network. </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SASE is really about securing traffic to 3 types of applications: </a:t>
            </a:r>
            <a:br>
              <a:rPr lang="en">
                <a:solidFill>
                  <a:srgbClr val="222222"/>
                </a:solidFill>
              </a:rPr>
            </a:br>
            <a:r>
              <a:rPr lang="en">
                <a:solidFill>
                  <a:srgbClr val="222222"/>
                </a:solidFill>
              </a:rPr>
              <a:t>first, the applications you don’t control, the public Internet. </a:t>
            </a:r>
            <a:br>
              <a:rPr lang="en">
                <a:solidFill>
                  <a:srgbClr val="222222"/>
                </a:solidFill>
              </a:rPr>
            </a:br>
            <a:r>
              <a:rPr lang="en">
                <a:solidFill>
                  <a:srgbClr val="222222"/>
                </a:solidFill>
              </a:rPr>
              <a:t>second, the applications you own and host your self in your data centers. </a:t>
            </a:r>
            <a:br>
              <a:rPr lang="en">
                <a:solidFill>
                  <a:srgbClr val="222222"/>
                </a:solidFill>
              </a:rPr>
            </a:br>
            <a:r>
              <a:rPr lang="en">
                <a:solidFill>
                  <a:srgbClr val="222222"/>
                </a:solidFill>
              </a:rPr>
              <a:t>And finally, the applications you rent from SaaS providers.</a:t>
            </a:r>
            <a:endParaRPr>
              <a:solidFill>
                <a:srgbClr val="222222"/>
              </a:solidFill>
            </a:endParaRPr>
          </a:p>
          <a:p>
            <a:pPr marL="0" lvl="0" indent="0" algn="l" rtl="0">
              <a:lnSpc>
                <a:spcPct val="115000"/>
              </a:lnSpc>
              <a:spcBef>
                <a:spcPts val="0"/>
              </a:spcBef>
              <a:spcAft>
                <a:spcPts val="0"/>
              </a:spcAft>
              <a:buNone/>
            </a:pPr>
            <a:endParaRPr b="1">
              <a:solidFill>
                <a:srgbClr val="222222"/>
              </a:solidFill>
            </a:endParaRPr>
          </a:p>
          <a:p>
            <a:pPr marL="0" lvl="0" indent="0" algn="l" rtl="0">
              <a:lnSpc>
                <a:spcPct val="115000"/>
              </a:lnSpc>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8"/>
        <p:cNvGrpSpPr/>
        <p:nvPr/>
      </p:nvGrpSpPr>
      <p:grpSpPr>
        <a:xfrm>
          <a:off x="0" y="0"/>
          <a:ext cx="0" cy="0"/>
          <a:chOff x="0" y="0"/>
          <a:chExt cx="0" cy="0"/>
        </a:xfrm>
      </p:grpSpPr>
      <p:sp>
        <p:nvSpPr>
          <p:cNvPr id="4089" name="Google Shape;4089;gbfa9492a23_0_1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0" name="Google Shape;4090;gbfa9492a23_0_1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rgbClr val="222222"/>
                </a:solidFill>
              </a:rPr>
              <a:t>Slide goals:</a:t>
            </a:r>
            <a:endParaRPr b="1">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Our unique advantage</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Communicate the speed, scale and reliability of our network.</a:t>
            </a:r>
            <a:endParaRPr>
              <a:solidFill>
                <a:srgbClr val="222222"/>
              </a:solidFill>
            </a:endParaRPr>
          </a:p>
          <a:p>
            <a:pPr marL="0" lvl="0" indent="0" algn="l" rtl="0">
              <a:lnSpc>
                <a:spcPct val="115000"/>
              </a:lnSpc>
              <a:spcBef>
                <a:spcPts val="0"/>
              </a:spcBef>
              <a:spcAft>
                <a:spcPts val="0"/>
              </a:spcAft>
              <a:buNone/>
            </a:pPr>
            <a:endParaRPr>
              <a:solidFill>
                <a:srgbClr val="222222"/>
              </a:solidFill>
            </a:endParaRPr>
          </a:p>
          <a:p>
            <a:pPr marL="0" lvl="0" indent="0" algn="l" rtl="0">
              <a:lnSpc>
                <a:spcPct val="115000"/>
              </a:lnSpc>
              <a:spcBef>
                <a:spcPts val="0"/>
              </a:spcBef>
              <a:spcAft>
                <a:spcPts val="0"/>
              </a:spcAft>
              <a:buNone/>
            </a:pPr>
            <a:r>
              <a:rPr lang="en" b="1">
                <a:solidFill>
                  <a:srgbClr val="222222"/>
                </a:solidFill>
              </a:rPr>
              <a:t>Core pitch talk track [120 words, 0:45 minute]</a:t>
            </a:r>
            <a:endParaRPr b="1">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When you use Cloudflare One, you’re putting our entire global anycast network in front of yours. </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And using it to build your private network on the internet.</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Our security services are standardized across our entire network, with every service running on every server, in every one of our data centers around the world. </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That means we can offer single-pass-inspection of requests that’s lightning fast, and consistent for users no matter where they connect from.</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We have 10,000 network interconnects with ISPs, SaaS providers, and we’re highly co-located with Microsoft, Amazon, and Google.</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So when users hit our edge requesting content from those providers (roughly one-eighth of the internet) it’s located right next to, even on the same metal, as our security capabilities. </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Our scale, combined with the speed and reliability of our routing, allows Cloudflare to provide customers with a 100% global uptime SLA. </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b="1">
                <a:solidFill>
                  <a:srgbClr val="222222"/>
                </a:solidFill>
              </a:rPr>
              <a:t>More notes: </a:t>
            </a:r>
            <a:endParaRPr b="1">
              <a:solidFill>
                <a:srgbClr val="222222"/>
              </a:solidFill>
            </a:endParaRPr>
          </a:p>
          <a:p>
            <a:pPr marL="457200" lvl="0" indent="-298450" algn="l" rtl="0">
              <a:spcBef>
                <a:spcPts val="0"/>
              </a:spcBef>
              <a:spcAft>
                <a:spcPts val="0"/>
              </a:spcAft>
              <a:buClr>
                <a:srgbClr val="222222"/>
              </a:buClr>
              <a:buSzPts val="1100"/>
              <a:buChar char="●"/>
            </a:pPr>
            <a:endParaRPr b="1">
              <a:solidFill>
                <a:srgbClr val="222222"/>
              </a:solidFill>
            </a:endParaRPr>
          </a:p>
          <a:p>
            <a:pPr marL="0" lvl="0" indent="0" algn="l" rtl="0">
              <a:lnSpc>
                <a:spcPct val="115000"/>
              </a:lnSpc>
              <a:spcBef>
                <a:spcPts val="0"/>
              </a:spcBef>
              <a:spcAft>
                <a:spcPts val="0"/>
              </a:spcAft>
              <a:buNone/>
            </a:pPr>
            <a:endParaRPr>
              <a:solidFill>
                <a:srgbClr val="222222"/>
              </a:solidFill>
            </a:endParaRPr>
          </a:p>
          <a:p>
            <a:pPr marL="0" lvl="0" indent="0" algn="l" rtl="0">
              <a:lnSpc>
                <a:spcPct val="115000"/>
              </a:lnSpc>
              <a:spcBef>
                <a:spcPts val="0"/>
              </a:spcBef>
              <a:spcAft>
                <a:spcPts val="0"/>
              </a:spcAft>
              <a:buNone/>
            </a:pPr>
            <a:endParaRPr>
              <a:solidFill>
                <a:srgbClr val="222222"/>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3"/>
        <p:cNvGrpSpPr/>
        <p:nvPr/>
      </p:nvGrpSpPr>
      <p:grpSpPr>
        <a:xfrm>
          <a:off x="0" y="0"/>
          <a:ext cx="0" cy="0"/>
          <a:chOff x="0" y="0"/>
          <a:chExt cx="0" cy="0"/>
        </a:xfrm>
      </p:grpSpPr>
      <p:sp>
        <p:nvSpPr>
          <p:cNvPr id="4124" name="Google Shape;4124;gd12ff60584_1_8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5" name="Google Shape;4125;gd12ff60584_1_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222222"/>
                </a:solidFill>
              </a:rPr>
              <a:t>Slide goals: </a:t>
            </a:r>
            <a:endParaRPr b="1">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Cloudflare One overview slide </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Demonstrate our vision for getting the customer’s remote worker, office and data center traffic to Cloudflare’s edge</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Communicate the security functions we can perform at our edge</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Feel free to customize this slide with what you know about the customer’s environment</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b="1">
                <a:solidFill>
                  <a:srgbClr val="222222"/>
                </a:solidFill>
              </a:rPr>
              <a:t>Core pitch talk track [165 words, 1:10 minute]</a:t>
            </a:r>
            <a:endParaRPr b="1">
              <a:solidFill>
                <a:srgbClr val="222222"/>
              </a:solidFill>
            </a:endParaRPr>
          </a:p>
          <a:p>
            <a:pPr marL="457200" lvl="0" indent="-298450" algn="l" rtl="0">
              <a:spcBef>
                <a:spcPts val="0"/>
              </a:spcBef>
              <a:spcAft>
                <a:spcPts val="0"/>
              </a:spcAft>
              <a:buClr>
                <a:schemeClr val="dk1"/>
              </a:buClr>
              <a:buSzPts val="1100"/>
              <a:buChar char="●"/>
            </a:pPr>
            <a:r>
              <a:rPr lang="en">
                <a:solidFill>
                  <a:srgbClr val="222222"/>
                </a:solidFill>
              </a:rPr>
              <a:t>Cloudflare One transforms your network by providing onramps for all your sources and destinations of traffic to our global network. </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Regardless of the onramp, traffic is routed and accelerated over the fastest North-South and East-West path over our private backbone -- at the same time every request and login passes through every Cloudflare Zero Trust security service and network connectivity service in one pass. </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Onboard any user or device in minutes with secure browser-based clientless access to applications.</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Onboard devices on all popular OSes with secure client-based access to any application, private network, or Internet destination.</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Onboard entire public and private IP subnets via IP tunnels from your existing routers, or our own IP Tunnel connector.</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Or even onboard your network infrastructure directly at colos — rather than over the public Internet.</a:t>
            </a:r>
            <a:endParaRPr>
              <a:solidFill>
                <a:srgbClr val="222222"/>
              </a:solidFill>
            </a:endParaRPr>
          </a:p>
          <a:p>
            <a:pPr marL="457200" lvl="0" indent="-298450" algn="l" rtl="0">
              <a:spcBef>
                <a:spcPts val="0"/>
              </a:spcBef>
              <a:spcAft>
                <a:spcPts val="0"/>
              </a:spcAft>
              <a:buClr>
                <a:srgbClr val="222222"/>
              </a:buClr>
              <a:buSzPts val="1100"/>
              <a:buChar char="●"/>
            </a:pPr>
            <a:r>
              <a:rPr lang="en">
                <a:solidFill>
                  <a:srgbClr val="222222"/>
                </a:solidFill>
              </a:rPr>
              <a:t>Start with 1 key Cloudflare service, such as Zero Trust Network Access, or many. Many Cloudflare services support one another to enable policies managed in one pane that verify, filter, isolate and inspect traffic.</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b="1">
                <a:solidFill>
                  <a:srgbClr val="222222"/>
                </a:solidFill>
              </a:rPr>
              <a:t>More notes: </a:t>
            </a:r>
            <a:endParaRPr b="1">
              <a:solidFill>
                <a:srgbClr val="222222"/>
              </a:solidFill>
            </a:endParaRPr>
          </a:p>
          <a:p>
            <a:pPr marL="457200" lvl="0" indent="-298450" algn="l" rtl="0">
              <a:spcBef>
                <a:spcPts val="0"/>
              </a:spcBef>
              <a:spcAft>
                <a:spcPts val="0"/>
              </a:spcAft>
              <a:buClr>
                <a:srgbClr val="222222"/>
              </a:buClr>
              <a:buSzPts val="1100"/>
              <a:buChar char="●"/>
            </a:pPr>
            <a:endParaRPr b="1">
              <a:solidFill>
                <a:srgbClr val="222222"/>
              </a:solidFill>
            </a:endParaRPr>
          </a:p>
          <a:p>
            <a:pPr marL="0" lvl="0" indent="0" algn="l" rtl="0">
              <a:spcBef>
                <a:spcPts val="0"/>
              </a:spcBef>
              <a:spcAft>
                <a:spcPts val="0"/>
              </a:spcAft>
              <a:buNone/>
            </a:pPr>
            <a:endParaRPr>
              <a:solidFill>
                <a:srgbClr val="222222"/>
              </a:solidFill>
            </a:endParaRPr>
          </a:p>
          <a:p>
            <a:pPr marL="0" lvl="0" indent="0" algn="l" rtl="0">
              <a:lnSpc>
                <a:spcPct val="115000"/>
              </a:lnSpc>
              <a:spcBef>
                <a:spcPts val="0"/>
              </a:spcBef>
              <a:spcAft>
                <a:spcPts val="400"/>
              </a:spcAft>
              <a:buNone/>
            </a:pPr>
            <a:endParaRPr>
              <a:solidFill>
                <a:srgbClr val="222222"/>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6"/>
        <p:cNvGrpSpPr/>
        <p:nvPr/>
      </p:nvGrpSpPr>
      <p:grpSpPr>
        <a:xfrm>
          <a:off x="0" y="0"/>
          <a:ext cx="0" cy="0"/>
          <a:chOff x="0" y="0"/>
          <a:chExt cx="0" cy="0"/>
        </a:xfrm>
      </p:grpSpPr>
      <p:sp>
        <p:nvSpPr>
          <p:cNvPr id="4197" name="Google Shape;4197;gd4dda8103e_1_148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8" name="Google Shape;4198;gd4dda8103e_1_14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222222"/>
              </a:buClr>
              <a:buSzPts val="1100"/>
              <a:buFont typeface="Arial"/>
              <a:buNone/>
            </a:pPr>
            <a:r>
              <a:rPr lang="en" b="1">
                <a:solidFill>
                  <a:srgbClr val="222222"/>
                </a:solidFill>
              </a:rPr>
              <a:t>Slide goals: </a:t>
            </a:r>
            <a:endParaRPr b="1">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Show customers how Cloudflare One integrates with the most critical adjacent technologies they use today</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Talk about how having these integrations helps them with fast deployment </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We are a cloud and identity-agnostic network enforcement layer. </a:t>
            </a:r>
            <a:endParaRPr>
              <a:solidFill>
                <a:srgbClr val="222222"/>
              </a:solidFill>
            </a:endParaRPr>
          </a:p>
          <a:p>
            <a:pPr marL="0" lvl="0" indent="0" algn="l" rtl="0">
              <a:lnSpc>
                <a:spcPct val="115000"/>
              </a:lnSpc>
              <a:spcBef>
                <a:spcPts val="0"/>
              </a:spcBef>
              <a:spcAft>
                <a:spcPts val="0"/>
              </a:spcAft>
              <a:buClr>
                <a:schemeClr val="dk1"/>
              </a:buClr>
              <a:buSzPts val="1100"/>
              <a:buFont typeface="Arial"/>
              <a:buNone/>
            </a:pPr>
            <a:endParaRPr>
              <a:solidFill>
                <a:srgbClr val="222222"/>
              </a:solidFill>
            </a:endParaRPr>
          </a:p>
          <a:p>
            <a:pPr marL="0" lvl="0" indent="0" algn="l" rtl="0">
              <a:lnSpc>
                <a:spcPct val="115000"/>
              </a:lnSpc>
              <a:spcBef>
                <a:spcPts val="0"/>
              </a:spcBef>
              <a:spcAft>
                <a:spcPts val="0"/>
              </a:spcAft>
              <a:buClr>
                <a:schemeClr val="dk1"/>
              </a:buClr>
              <a:buSzPts val="1100"/>
              <a:buFont typeface="Arial"/>
              <a:buNone/>
            </a:pPr>
            <a:r>
              <a:rPr lang="en" b="1">
                <a:solidFill>
                  <a:srgbClr val="222222"/>
                </a:solidFill>
              </a:rPr>
              <a:t>Core pitch talk track [131 words, 0:55 minute]</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We’re cloud, identity, and endpoint agnostic. </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Cloudflare One integrates with the vendors you already use.</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To enforce user- or role-based zero trust access controls and filters to internet, SaaS or self-hosted apps, we federate identity with up to 5 providers like Okta and Active Directory.</a:t>
            </a:r>
            <a:endParaRPr>
              <a:solidFill>
                <a:srgbClr val="222222"/>
              </a:solidFill>
              <a:latin typeface="Inter"/>
              <a:ea typeface="Inter"/>
              <a:cs typeface="Inter"/>
              <a:sym typeface="Inter"/>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To get your office and data center traffic to Cloudflare, we’ve partnered with 15 leading SD-WAN and colo connectivity providers like VMware and Equinix.</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To enforce Zero Trust based on device posture context, we’ve partnered with endpoint protection providers like Crowdstrike and SentinelOne.</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Finally, we can push activity logs wherever you prefer to keep them, whether it’s a SIEM like Splunk or a cloud storage bucket like Amazon S3.</a:t>
            </a:r>
            <a:endParaRPr>
              <a:solidFill>
                <a:srgbClr val="222222"/>
              </a:solidFill>
            </a:endParaRPr>
          </a:p>
          <a:p>
            <a:pPr marL="457200" lvl="0" indent="-298450" algn="l" rtl="0">
              <a:lnSpc>
                <a:spcPct val="115000"/>
              </a:lnSpc>
              <a:spcBef>
                <a:spcPts val="0"/>
              </a:spcBef>
              <a:spcAft>
                <a:spcPts val="0"/>
              </a:spcAft>
              <a:buClr>
                <a:srgbClr val="222222"/>
              </a:buClr>
              <a:buSzPts val="1100"/>
              <a:buChar char="●"/>
            </a:pPr>
            <a:r>
              <a:rPr lang="en">
                <a:solidFill>
                  <a:srgbClr val="222222"/>
                </a:solidFill>
              </a:rPr>
              <a:t>Unlike using point solutions, set up each integration just once, and reuse it across many use cases.</a:t>
            </a:r>
            <a:endParaRPr>
              <a:solidFill>
                <a:srgbClr val="222222"/>
              </a:solidFill>
            </a:endParaRPr>
          </a:p>
          <a:p>
            <a:pPr marL="0" lvl="0" indent="0" algn="l" rtl="0">
              <a:spcBef>
                <a:spcPts val="0"/>
              </a:spcBef>
              <a:spcAft>
                <a:spcPts val="0"/>
              </a:spcAft>
              <a:buNone/>
            </a:pPr>
            <a:endParaRPr>
              <a:solidFill>
                <a:srgbClr val="222222"/>
              </a:solidFill>
            </a:endParaRPr>
          </a:p>
          <a:p>
            <a:pPr marL="0" lvl="0" indent="0" algn="l" rtl="0">
              <a:spcBef>
                <a:spcPts val="0"/>
              </a:spcBef>
              <a:spcAft>
                <a:spcPts val="0"/>
              </a:spcAft>
              <a:buNone/>
            </a:pPr>
            <a:r>
              <a:rPr lang="en" b="1">
                <a:solidFill>
                  <a:srgbClr val="222222"/>
                </a:solidFill>
              </a:rPr>
              <a:t>More notes: </a:t>
            </a:r>
            <a:endParaRPr b="1">
              <a:solidFill>
                <a:srgbClr val="222222"/>
              </a:solidFill>
            </a:endParaRPr>
          </a:p>
          <a:p>
            <a:pPr marL="457200" lvl="0" indent="-298450" algn="l" rtl="0">
              <a:spcBef>
                <a:spcPts val="0"/>
              </a:spcBef>
              <a:spcAft>
                <a:spcPts val="0"/>
              </a:spcAft>
              <a:buClr>
                <a:srgbClr val="222222"/>
              </a:buClr>
              <a:buSzPts val="1100"/>
              <a:buChar char="●"/>
            </a:pPr>
            <a:endParaRPr b="1">
              <a:solidFill>
                <a:srgbClr val="222222"/>
              </a:solidFill>
            </a:endParaRPr>
          </a:p>
          <a:p>
            <a:pPr marL="0" lvl="0" indent="0" algn="l" rtl="0">
              <a:lnSpc>
                <a:spcPct val="115000"/>
              </a:lnSpc>
              <a:spcBef>
                <a:spcPts val="0"/>
              </a:spcBef>
              <a:spcAft>
                <a:spcPts val="0"/>
              </a:spcAft>
              <a:buNone/>
            </a:pPr>
            <a:endParaRPr>
              <a:solidFill>
                <a:srgbClr val="222222"/>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8"/>
        <p:cNvGrpSpPr/>
        <p:nvPr/>
      </p:nvGrpSpPr>
      <p:grpSpPr>
        <a:xfrm>
          <a:off x="0" y="0"/>
          <a:ext cx="0" cy="0"/>
          <a:chOff x="0" y="0"/>
          <a:chExt cx="0" cy="0"/>
        </a:xfrm>
      </p:grpSpPr>
      <p:sp>
        <p:nvSpPr>
          <p:cNvPr id="4279" name="Google Shape;4279;gd782587812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0" name="Google Shape;4280;gd782587812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solidFill>
                  <a:schemeClr val="dk1"/>
                </a:solidFill>
              </a:rPr>
              <a:t>Slide goals: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For customers who are casually interested in exploring SASE and say they don’t know where to start</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Aligns customer stories to the recommended milestones to show how we are helping other customers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*You may want to stop at step 5 to keep it simple and transition to next slide</a:t>
            </a:r>
            <a:endParaRPr>
              <a:solidFill>
                <a:schemeClr val="dk1"/>
              </a:solidFill>
            </a:endParaRPr>
          </a:p>
          <a:p>
            <a:pPr marL="0" lvl="0" indent="0" algn="l" rtl="0">
              <a:lnSpc>
                <a:spcPct val="115000"/>
              </a:lnSpc>
              <a:spcBef>
                <a:spcPts val="1200"/>
              </a:spcBef>
              <a:spcAft>
                <a:spcPts val="0"/>
              </a:spcAft>
              <a:buNone/>
            </a:pPr>
            <a:r>
              <a:rPr lang="en" b="1">
                <a:solidFill>
                  <a:srgbClr val="222222"/>
                </a:solidFill>
              </a:rPr>
              <a:t>Core pitch talk track</a:t>
            </a:r>
            <a:r>
              <a:rPr lang="en" b="1">
                <a:solidFill>
                  <a:schemeClr val="dk1"/>
                </a:solidFill>
              </a:rPr>
              <a:t> [262 words; 1:45 minutes]</a:t>
            </a:r>
            <a:endParaRPr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
                <a:solidFill>
                  <a:schemeClr val="dk1"/>
                </a:solidFill>
              </a:rPr>
              <a:t>Prospects often feel overwhelmed working through the SASE model, so we’ve broken down a common journey path where each step builds on one another incrementally.</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We recommend starting where retailer Kathmandu did; deploying Zero Trust Network Access to 3rd party contractors for simple, fast connectivity to their apps without a VPN.</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Then, like graphic design platform Canva, take the lessons learned from your contractor deployment and apply a Zero Trust Network Access approach to your entire remote workforce[1].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Next, replace the VPN by retiring non-web or thick-client application use cases; even applying a Zero Trust approach where you need to maintain a private routing model.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The journey continues as you consider how to protect sensitive data within applications, like media company Politico did[2].</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Once you’ve strengthened access controls, turn your focus to applying a Zero Trust approach to Internet browsing and activity within SaaS applications.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Doing this will make standalone SWG and CASB redundant, so take note of when contracts expire, and find opportunities to leverage the Cloudflare One Zero Trust capabilities to replace them.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At this point, turn your attention back to your office locations and how you can </a:t>
            </a:r>
            <a:r>
              <a:rPr lang="en">
                <a:solidFill>
                  <a:srgbClr val="222222"/>
                </a:solidFill>
              </a:rPr>
              <a:t>securely </a:t>
            </a:r>
            <a:r>
              <a:rPr lang="en">
                <a:solidFill>
                  <a:schemeClr val="dk1"/>
                </a:solidFill>
              </a:rPr>
              <a:t>enable direct internet breakouts while maintaining the same East-West transport performance.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This can allow you to phase out private circuits from offices to data centers as well as network security appliances. </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Last up is connecting your data centers together with public cloud providers, which would allow you to eliminate private circuits entirely.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We offer a consolidated Zero Trust security platform to help you achieve steps 1 through 5</a:t>
            </a:r>
            <a:endParaRPr>
              <a:solidFill>
                <a:schemeClr val="dk1"/>
              </a:solidFill>
            </a:endParaRPr>
          </a:p>
          <a:p>
            <a:pPr marL="0" lvl="0" indent="0" algn="l" rtl="0">
              <a:lnSpc>
                <a:spcPct val="115000"/>
              </a:lnSpc>
              <a:spcBef>
                <a:spcPts val="1200"/>
              </a:spcBef>
              <a:spcAft>
                <a:spcPts val="0"/>
              </a:spcAft>
              <a:buNone/>
            </a:pPr>
            <a:r>
              <a:rPr lang="en" b="1">
                <a:solidFill>
                  <a:schemeClr val="dk1"/>
                </a:solidFill>
              </a:rPr>
              <a:t>More notes:</a:t>
            </a:r>
            <a:endParaRPr b="1">
              <a:solidFill>
                <a:schemeClr val="dk1"/>
              </a:solidFill>
            </a:endParaRPr>
          </a:p>
          <a:p>
            <a:pPr marL="457200" lvl="0" indent="-298450" algn="l" rtl="0">
              <a:lnSpc>
                <a:spcPct val="115000"/>
              </a:lnSpc>
              <a:spcBef>
                <a:spcPts val="1200"/>
              </a:spcBef>
              <a:spcAft>
                <a:spcPts val="0"/>
              </a:spcAft>
              <a:buClr>
                <a:schemeClr val="dk1"/>
              </a:buClr>
              <a:buSzPts val="1100"/>
              <a:buAutoNum type="arabicPeriod"/>
            </a:pPr>
            <a:r>
              <a:rPr lang="en">
                <a:solidFill>
                  <a:schemeClr val="dk1"/>
                </a:solidFill>
              </a:rPr>
              <a:t>For Canva, that meant deploying a consistent login experience to self-hosted applications that currently require a VPN for access.</a:t>
            </a:r>
            <a:endParaRPr>
              <a:solidFill>
                <a:schemeClr val="dk1"/>
              </a:solidFill>
            </a:endParaRPr>
          </a:p>
          <a:p>
            <a:pPr marL="457200" lvl="0" indent="-298450" algn="l" rtl="0">
              <a:lnSpc>
                <a:spcPct val="115000"/>
              </a:lnSpc>
              <a:spcBef>
                <a:spcPts val="0"/>
              </a:spcBef>
              <a:spcAft>
                <a:spcPts val="0"/>
              </a:spcAft>
              <a:buClr>
                <a:schemeClr val="dk1"/>
              </a:buClr>
              <a:buSzPts val="1100"/>
              <a:buAutoNum type="arabicPeriod"/>
            </a:pPr>
            <a:r>
              <a:rPr lang="en">
                <a:solidFill>
                  <a:srgbClr val="222222"/>
                </a:solidFill>
              </a:rPr>
              <a:t>Politico deployed our Zero Trust security products to protect sensitive content within their CMS systems on a resource-by-resource basis.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3"/>
        <p:cNvGrpSpPr/>
        <p:nvPr/>
      </p:nvGrpSpPr>
      <p:grpSpPr>
        <a:xfrm>
          <a:off x="0" y="0"/>
          <a:ext cx="0" cy="0"/>
          <a:chOff x="0" y="0"/>
          <a:chExt cx="0" cy="0"/>
        </a:xfrm>
      </p:grpSpPr>
      <p:sp>
        <p:nvSpPr>
          <p:cNvPr id="4374" name="Google Shape;4374;gbfa9492a23_0_12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5" name="Google Shape;4375;gbfa9492a23_0_1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goals: </a:t>
            </a:r>
            <a:endParaRPr b="1"/>
          </a:p>
          <a:p>
            <a:pPr marL="457200" lvl="0" indent="-298450" algn="l" rtl="0">
              <a:spcBef>
                <a:spcPts val="0"/>
              </a:spcBef>
              <a:spcAft>
                <a:spcPts val="0"/>
              </a:spcAft>
              <a:buSzPts val="1100"/>
              <a:buChar char="-"/>
            </a:pPr>
            <a:r>
              <a:rPr lang="en"/>
              <a:t>Introduce Cloudflare’s Zero Trust security platform (aka Cloudflare Zero Trust)</a:t>
            </a:r>
            <a:endParaRPr/>
          </a:p>
          <a:p>
            <a:pPr marL="457200" lvl="0" indent="-298450" algn="l" rtl="0">
              <a:spcBef>
                <a:spcPts val="0"/>
              </a:spcBef>
              <a:spcAft>
                <a:spcPts val="0"/>
              </a:spcAft>
              <a:buSzPts val="1100"/>
              <a:buChar char="-"/>
            </a:pPr>
            <a:r>
              <a:rPr lang="en"/>
              <a:t>Talk about how we help them apply a zero trust security framework to both application access (ZTNA) and Internet browsing (SWG).</a:t>
            </a:r>
            <a:endParaRPr/>
          </a:p>
          <a:p>
            <a:pPr marL="0" lvl="0" indent="0" algn="l" rtl="0">
              <a:spcBef>
                <a:spcPts val="0"/>
              </a:spcBef>
              <a:spcAft>
                <a:spcPts val="0"/>
              </a:spcAft>
              <a:buNone/>
            </a:pPr>
            <a:endParaRPr/>
          </a:p>
          <a:p>
            <a:pPr marL="0" lvl="0" indent="0" algn="l" rtl="0">
              <a:spcBef>
                <a:spcPts val="0"/>
              </a:spcBef>
              <a:spcAft>
                <a:spcPts val="0"/>
              </a:spcAft>
              <a:buNone/>
            </a:pPr>
            <a:r>
              <a:rPr lang="en" b="1">
                <a:solidFill>
                  <a:srgbClr val="222222"/>
                </a:solidFill>
              </a:rPr>
              <a:t>Core pitch talk track</a:t>
            </a:r>
            <a:r>
              <a:rPr lang="en" b="1"/>
              <a:t> [133 words; 0:50 minute]</a:t>
            </a:r>
            <a:endParaRPr/>
          </a:p>
          <a:p>
            <a:pPr marL="457200" lvl="0" indent="-298450" algn="l" rtl="0">
              <a:spcBef>
                <a:spcPts val="0"/>
              </a:spcBef>
              <a:spcAft>
                <a:spcPts val="0"/>
              </a:spcAft>
              <a:buClr>
                <a:schemeClr val="dk1"/>
              </a:buClr>
              <a:buSzPts val="1100"/>
              <a:buChar char="●"/>
            </a:pPr>
            <a:r>
              <a:rPr lang="en">
                <a:solidFill>
                  <a:schemeClr val="dk1"/>
                </a:solidFill>
              </a:rPr>
              <a:t>Zero Trust security means that users are no longer inherently trusted to connect to corporate resources based on that they’re on-network, such as with a VPN connection.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unknown web code is not inherently trusted to run on an end-users’ device based on coming from a known site</a:t>
            </a:r>
            <a:endParaRPr/>
          </a:p>
          <a:p>
            <a:pPr marL="457200" lvl="0" indent="-298450" algn="l" rtl="0">
              <a:spcBef>
                <a:spcPts val="0"/>
              </a:spcBef>
              <a:spcAft>
                <a:spcPts val="0"/>
              </a:spcAft>
              <a:buSzPts val="1100"/>
              <a:buChar char="●"/>
            </a:pPr>
            <a:r>
              <a:rPr lang="en">
                <a:solidFill>
                  <a:schemeClr val="dk1"/>
                </a:solidFill>
              </a:rPr>
              <a:t>Our platform will eliminate complexity, increase visibility, and reduce risk for every request and login remote workers make to any resource, whether IT owns it, rents it, or if it’s out there on the Internet with no ability to control it at all.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Customers can reduce time spent on IT tickets by 80% and reduce their attack surface by 91%.</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It all works together with one policy builder to be easy to use in under 30 minutes, and one architecture for a faster end-user experience.</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b="1"/>
              <a:t>More notes:</a:t>
            </a:r>
            <a:endParaRPr b="1"/>
          </a:p>
          <a:p>
            <a:pPr marL="457200" lvl="0" indent="-298450" algn="l" rtl="0">
              <a:spcBef>
                <a:spcPts val="0"/>
              </a:spcBef>
              <a:spcAft>
                <a:spcPts val="0"/>
              </a:spcAft>
              <a:buSzPts val="1100"/>
              <a:buChar char="●"/>
            </a:pPr>
            <a:r>
              <a:rPr lang="en"/>
              <a:t>While other vendors have ZTNA and SWG services, they often host them in different data centers around the world. With Cloudflare Zero Trust, all of our security and performance features happens with one single-pass inspection, so it’s incredibly fast for end users.</a:t>
            </a:r>
            <a:endParaRPr/>
          </a:p>
          <a:p>
            <a:pPr marL="457200" lvl="0" indent="-298450" algn="l" rtl="0">
              <a:spcBef>
                <a:spcPts val="0"/>
              </a:spcBef>
              <a:spcAft>
                <a:spcPts val="0"/>
              </a:spcAft>
              <a:buClr>
                <a:schemeClr val="dk1"/>
              </a:buClr>
              <a:buSzPts val="1100"/>
              <a:buChar char="●"/>
            </a:pPr>
            <a:r>
              <a:rPr lang="en">
                <a:solidFill>
                  <a:schemeClr val="dk1"/>
                </a:solidFill>
              </a:rPr>
              <a:t>You can allow/block DNS and HTTP requests according to your policy rules, and keep employees from running into threats on the Internet, with a secure web gateway.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no secure web gateway can stop every attack, so we add additional threat defenses by isolating remote users’ browsing session in a secure container in the cloud.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This protects their devices from from unknown threats, and soon, you’ll be able to implement even more browser-specific controls granular controls to stop data loss like blocking copy/paste, print, form fill, within a site.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Finally, we enforce Zero Trust application access to corporate applications, whether you rent or own them yourselves.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Instead of “trusting” that users on the VPN, or with a specific IP address, should be able to connect to your applications, Zero Trust Application Access lets you to implement consistent, identity and context-based policies for application access.</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1"/>
        <p:cNvGrpSpPr/>
        <p:nvPr/>
      </p:nvGrpSpPr>
      <p:grpSpPr>
        <a:xfrm>
          <a:off x="0" y="0"/>
          <a:ext cx="0" cy="0"/>
          <a:chOff x="0" y="0"/>
          <a:chExt cx="0" cy="0"/>
        </a:xfrm>
      </p:grpSpPr>
      <p:sp>
        <p:nvSpPr>
          <p:cNvPr id="4432" name="Google Shape;4432;gd9ca28de44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3" name="Google Shape;4433;gd9ca28de44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Slide goals: </a:t>
            </a:r>
            <a:endParaRPr/>
          </a:p>
          <a:p>
            <a:pPr marL="0" lvl="0" indent="0" algn="l" rtl="0">
              <a:spcBef>
                <a:spcPts val="0"/>
              </a:spcBef>
              <a:spcAft>
                <a:spcPts val="0"/>
              </a:spcAft>
              <a:buNone/>
            </a:pPr>
            <a:r>
              <a:rPr lang="en"/>
              <a:t>-  Demonstrate our threat intelligence and how it can protect their environment</a:t>
            </a:r>
            <a:endParaRPr/>
          </a:p>
          <a:p>
            <a:pPr marL="0" lvl="0" indent="0" algn="l" rtl="0">
              <a:spcBef>
                <a:spcPts val="0"/>
              </a:spcBef>
              <a:spcAft>
                <a:spcPts val="0"/>
              </a:spcAft>
              <a:buNone/>
            </a:pPr>
            <a:r>
              <a:rPr lang="en"/>
              <a:t>-  Threat intel is consumed by customer via 13 security risk categories they can automatically block </a:t>
            </a:r>
            <a:r>
              <a:rPr lang="en" i="1"/>
              <a:t>or isolate</a:t>
            </a:r>
            <a:r>
              <a:rPr lang="en"/>
              <a:t> in Cloudflare Zero Trust</a:t>
            </a:r>
            <a:endParaRPr/>
          </a:p>
          <a:p>
            <a:pPr marL="0" lvl="0" indent="0" algn="l" rtl="0">
              <a:spcBef>
                <a:spcPts val="0"/>
              </a:spcBef>
              <a:spcAft>
                <a:spcPts val="0"/>
              </a:spcAft>
              <a:buNone/>
            </a:pPr>
            <a:r>
              <a:rPr lang="en"/>
              <a:t>-  We apply machine learning to our own data; no cherry picking limited samples </a:t>
            </a:r>
            <a:endParaRPr/>
          </a:p>
          <a:p>
            <a:pPr marL="0" lvl="0" indent="0" algn="l" rtl="0">
              <a:spcBef>
                <a:spcPts val="0"/>
              </a:spcBef>
              <a:spcAft>
                <a:spcPts val="0"/>
              </a:spcAft>
              <a:buNone/>
            </a:pPr>
            <a:endParaRPr/>
          </a:p>
          <a:p>
            <a:pPr marL="0" lvl="0" indent="0" algn="l" rtl="0">
              <a:spcBef>
                <a:spcPts val="0"/>
              </a:spcBef>
              <a:spcAft>
                <a:spcPts val="0"/>
              </a:spcAft>
              <a:buNone/>
            </a:pPr>
            <a:r>
              <a:rPr lang="en" b="1">
                <a:solidFill>
                  <a:srgbClr val="222222"/>
                </a:solidFill>
              </a:rPr>
              <a:t>Core pitch talk track</a:t>
            </a:r>
            <a:r>
              <a:rPr lang="en" b="1"/>
              <a:t> [151 words; 1 minute]</a:t>
            </a:r>
            <a:endParaRPr b="1"/>
          </a:p>
          <a:p>
            <a:pPr marL="457200" lvl="0" indent="-298450" algn="l" rtl="0">
              <a:spcBef>
                <a:spcPts val="0"/>
              </a:spcBef>
              <a:spcAft>
                <a:spcPts val="0"/>
              </a:spcAft>
              <a:buSzPts val="1100"/>
              <a:buChar char="●"/>
            </a:pPr>
            <a:r>
              <a:rPr lang="en"/>
              <a:t>We protect the data accessed by your workforce and network against threats using the </a:t>
            </a:r>
            <a:r>
              <a:rPr lang="en">
                <a:solidFill>
                  <a:schemeClr val="dk1"/>
                </a:solidFill>
              </a:rPr>
              <a:t>intelligence that we aggregate from our own network, and our ecosystem of partners.</a:t>
            </a:r>
            <a:endParaRPr/>
          </a:p>
          <a:p>
            <a:pPr marL="457200" lvl="0" indent="-298450" algn="l" rtl="0">
              <a:spcBef>
                <a:spcPts val="0"/>
              </a:spcBef>
              <a:spcAft>
                <a:spcPts val="0"/>
              </a:spcAft>
              <a:buSzPts val="1100"/>
              <a:buChar char="●"/>
            </a:pPr>
            <a:r>
              <a:rPr lang="en">
                <a:solidFill>
                  <a:schemeClr val="dk1"/>
                </a:solidFill>
              </a:rPr>
              <a:t>Cloudflare has a massive amount of Internet properties and interconnects across our network to map traffic and IP patterns across the global Internet to stop DDoS attacks.</a:t>
            </a:r>
            <a:endParaRPr>
              <a:solidFill>
                <a:schemeClr val="dk1"/>
              </a:solidFill>
            </a:endParaRPr>
          </a:p>
          <a:p>
            <a:pPr marL="457200" lvl="0" indent="-298450" algn="l" rtl="0">
              <a:spcBef>
                <a:spcPts val="0"/>
              </a:spcBef>
              <a:spcAft>
                <a:spcPts val="0"/>
              </a:spcAft>
              <a:buSzPts val="1100"/>
              <a:buChar char="●"/>
            </a:pPr>
            <a:r>
              <a:rPr lang="en">
                <a:solidFill>
                  <a:schemeClr val="dk1"/>
                </a:solidFill>
              </a:rPr>
              <a:t>But we’re also resolving billions of DNS requests per day, which enables us to learn newly seen and new domains before others. </a:t>
            </a:r>
            <a:endParaRPr>
              <a:solidFill>
                <a:schemeClr val="dk1"/>
              </a:solidFill>
            </a:endParaRPr>
          </a:p>
          <a:p>
            <a:pPr marL="457200" lvl="0" indent="-298450" algn="l" rtl="0">
              <a:spcBef>
                <a:spcPts val="0"/>
              </a:spcBef>
              <a:spcAft>
                <a:spcPts val="0"/>
              </a:spcAft>
              <a:buSzPts val="1100"/>
              <a:buChar char="●"/>
            </a:pPr>
            <a:r>
              <a:rPr lang="en">
                <a:solidFill>
                  <a:schemeClr val="dk1"/>
                </a:solidFill>
              </a:rPr>
              <a:t>These risky domains may distribute new malware, host new phishing sites, and command &amp; control or exfiltrate data from newly-compromised devices.</a:t>
            </a:r>
            <a:endParaRPr>
              <a:solidFill>
                <a:schemeClr val="dk1"/>
              </a:solidFill>
            </a:endParaRPr>
          </a:p>
          <a:p>
            <a:pPr marL="457200" lvl="0" indent="-298450" algn="l" rtl="0">
              <a:spcBef>
                <a:spcPts val="0"/>
              </a:spcBef>
              <a:spcAft>
                <a:spcPts val="0"/>
              </a:spcAft>
              <a:buSzPts val="1100"/>
              <a:buChar char="●"/>
            </a:pPr>
            <a:r>
              <a:rPr lang="en">
                <a:solidFill>
                  <a:schemeClr val="dk1"/>
                </a:solidFill>
              </a:rPr>
              <a:t>We’ve trained </a:t>
            </a:r>
            <a:r>
              <a:rPr lang="en">
                <a:solidFill>
                  <a:srgbClr val="222222"/>
                </a:solidFill>
              </a:rPr>
              <a:t>machine learning models to hunt for threats inside the Internet traffic we see, and we categorize those insights into the security risks highlighted in </a:t>
            </a:r>
            <a:r>
              <a:rPr lang="en" b="1">
                <a:solidFill>
                  <a:srgbClr val="0055DC"/>
                </a:solidFill>
              </a:rPr>
              <a:t>blue</a:t>
            </a:r>
            <a:r>
              <a:rPr lang="en">
                <a:solidFill>
                  <a:srgbClr val="222222"/>
                </a:solidFill>
              </a:rPr>
              <a:t>.</a:t>
            </a:r>
            <a:endParaRPr>
              <a:solidFill>
                <a:srgbClr val="222222"/>
              </a:solidFill>
            </a:endParaRPr>
          </a:p>
          <a:p>
            <a:pPr marL="457200" lvl="0" indent="-298450" algn="l" rtl="0">
              <a:spcBef>
                <a:spcPts val="0"/>
              </a:spcBef>
              <a:spcAft>
                <a:spcPts val="0"/>
              </a:spcAft>
              <a:buSzPts val="1100"/>
              <a:buChar char="●"/>
            </a:pPr>
            <a:r>
              <a:rPr lang="en"/>
              <a:t>Combined with other feeds, </a:t>
            </a:r>
            <a:r>
              <a:rPr lang="en">
                <a:solidFill>
                  <a:schemeClr val="dk1"/>
                </a:solidFill>
              </a:rPr>
              <a:t>administrators can block or isolate </a:t>
            </a:r>
            <a:r>
              <a:rPr lang="en"/>
              <a:t>13 security risks </a:t>
            </a:r>
            <a:r>
              <a:rPr lang="en">
                <a:solidFill>
                  <a:srgbClr val="222222"/>
                </a:solidFill>
              </a:rPr>
              <a:t>the same for the entire workforce or differently per user group in a few easy clicks</a:t>
            </a: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b="1"/>
              <a:t>More notes:</a:t>
            </a:r>
            <a:endParaRPr b="1"/>
          </a:p>
          <a:p>
            <a:pPr marL="457200" lvl="0" indent="-298450" algn="l" rtl="0">
              <a:spcBef>
                <a:spcPts val="0"/>
              </a:spcBef>
              <a:spcAft>
                <a:spcPts val="0"/>
              </a:spcAft>
              <a:buSzPts val="1100"/>
              <a:buChar char="●"/>
            </a:pPr>
            <a:r>
              <a:rPr lang="en"/>
              <a:t>Cloudflare’s resolvers see </a:t>
            </a:r>
            <a:r>
              <a:rPr lang="en" b="1"/>
              <a:t>over 1T Domain Name Server (DNS) requests per day </a:t>
            </a:r>
            <a:r>
              <a:rPr lang="en"/>
              <a:t>across our products for businesses and consumers. </a:t>
            </a:r>
            <a:endParaRPr/>
          </a:p>
          <a:p>
            <a:pPr marL="457200" lvl="0" indent="-298450" algn="l" rtl="0">
              <a:spcBef>
                <a:spcPts val="0"/>
              </a:spcBef>
              <a:spcAft>
                <a:spcPts val="0"/>
              </a:spcAft>
              <a:buSzPts val="1100"/>
              <a:buChar char="●"/>
            </a:pPr>
            <a:r>
              <a:rPr lang="en"/>
              <a:t>Unlike other vendors, we </a:t>
            </a:r>
            <a:r>
              <a:rPr lang="en" b="1"/>
              <a:t>never sample those requests</a:t>
            </a:r>
            <a:r>
              <a:rPr lang="en"/>
              <a:t>, which means we don’t cherrypick small portions of them for analysis in our machine learning models. </a:t>
            </a:r>
            <a:endParaRPr/>
          </a:p>
          <a:p>
            <a:pPr marL="457200" lvl="0" indent="-298450" algn="l" rtl="0">
              <a:spcBef>
                <a:spcPts val="0"/>
              </a:spcBef>
              <a:spcAft>
                <a:spcPts val="0"/>
              </a:spcAft>
              <a:buSzPts val="1100"/>
              <a:buChar char="●"/>
            </a:pPr>
            <a:r>
              <a:rPr lang="en"/>
              <a:t>We use this data to flag domains the first time that we see them </a:t>
            </a:r>
            <a:r>
              <a:rPr lang="en" i="1"/>
              <a:t>registered</a:t>
            </a:r>
            <a:r>
              <a:rPr lang="en"/>
              <a:t>, and the first time we see them </a:t>
            </a:r>
            <a:r>
              <a:rPr lang="en" i="1"/>
              <a:t>resolved</a:t>
            </a:r>
            <a:r>
              <a:rPr lang="en"/>
              <a:t>.</a:t>
            </a:r>
            <a:endParaRPr/>
          </a:p>
          <a:p>
            <a:pPr marL="457200" lvl="0" indent="-298450" algn="l" rtl="0">
              <a:spcBef>
                <a:spcPts val="0"/>
              </a:spcBef>
              <a:spcAft>
                <a:spcPts val="0"/>
              </a:spcAft>
              <a:buSzPts val="1100"/>
              <a:buChar char="●"/>
            </a:pPr>
            <a:r>
              <a:rPr lang="en"/>
              <a:t>For instance, a newly resolved domain may indicate a potential risk or gray area customers may want to block. The </a:t>
            </a:r>
            <a:r>
              <a:rPr lang="en" b="1">
                <a:solidFill>
                  <a:srgbClr val="0000FF"/>
                </a:solidFill>
              </a:rPr>
              <a:t>newly seen domain</a:t>
            </a:r>
            <a:r>
              <a:rPr lang="en" b="1"/>
              <a:t> </a:t>
            </a:r>
            <a:r>
              <a:rPr lang="en"/>
              <a:t>security risk category can be isolated or blocked to mitigate potential risks. </a:t>
            </a:r>
            <a:endParaRPr/>
          </a:p>
          <a:p>
            <a:pPr marL="457200" lvl="0" indent="-298450" algn="l" rtl="0">
              <a:spcBef>
                <a:spcPts val="0"/>
              </a:spcBef>
              <a:spcAft>
                <a:spcPts val="0"/>
              </a:spcAft>
              <a:buSzPts val="1100"/>
              <a:buChar char="●"/>
            </a:pPr>
            <a:r>
              <a:rPr lang="en"/>
              <a:t>We can determine whether those new domains are being generated by </a:t>
            </a:r>
            <a:r>
              <a:rPr lang="en" b="1">
                <a:solidFill>
                  <a:srgbClr val="3A25FF"/>
                </a:solidFill>
              </a:rPr>
              <a:t>domain generation algorithms spitting out new variations of domains to evade traditional filters</a:t>
            </a:r>
            <a:r>
              <a:rPr lang="en">
                <a:solidFill>
                  <a:srgbClr val="3A25FF"/>
                </a:solidFill>
              </a:rPr>
              <a:t>, and we provide that as another category for you to block.</a:t>
            </a:r>
            <a:endParaRPr>
              <a:solidFill>
                <a:srgbClr val="3A25FF"/>
              </a:solidFill>
            </a:endParaRPr>
          </a:p>
          <a:p>
            <a:pPr marL="457200" lvl="0" indent="-298450" algn="l" rtl="0">
              <a:spcBef>
                <a:spcPts val="0"/>
              </a:spcBef>
              <a:spcAft>
                <a:spcPts val="0"/>
              </a:spcAft>
              <a:buSzPts val="1100"/>
              <a:buChar char="●"/>
            </a:pPr>
            <a:r>
              <a:rPr lang="en" b="1"/>
              <a:t> </a:t>
            </a:r>
            <a:r>
              <a:rPr lang="en">
                <a:solidFill>
                  <a:schemeClr val="dk1"/>
                </a:solidFill>
              </a:rPr>
              <a:t>Using our machine learning models we can also determine whether the domains are really malware exfiltrating data using an algorithm called </a:t>
            </a:r>
            <a:r>
              <a:rPr lang="en" b="1">
                <a:solidFill>
                  <a:srgbClr val="0000FF"/>
                </a:solidFill>
              </a:rPr>
              <a:t>DNS tunneling, </a:t>
            </a:r>
            <a:r>
              <a:rPr lang="en">
                <a:solidFill>
                  <a:schemeClr val="dk1"/>
                </a:solidFill>
              </a:rPr>
              <a:t>another security risk category you can block</a:t>
            </a:r>
            <a:r>
              <a:rPr lang="en" b="1">
                <a:solidFill>
                  <a:srgbClr val="0000FF"/>
                </a:solidFill>
              </a:rPr>
              <a:t>.</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 | Content – 3 Column &amp; Icons">
  <p:cSld name="TITLE_2_1_1_1_1_1_1_1_1">
    <p:bg>
      <p:bgPr>
        <a:solidFill>
          <a:srgbClr val="FFFFFF"/>
        </a:solidFill>
        <a:effectLst/>
      </p:bgPr>
    </p:bg>
    <p:spTree>
      <p:nvGrpSpPr>
        <p:cNvPr id="1" name="Shape 686"/>
        <p:cNvGrpSpPr/>
        <p:nvPr/>
      </p:nvGrpSpPr>
      <p:grpSpPr>
        <a:xfrm>
          <a:off x="0" y="0"/>
          <a:ext cx="0" cy="0"/>
          <a:chOff x="0" y="0"/>
          <a:chExt cx="0" cy="0"/>
        </a:xfrm>
      </p:grpSpPr>
      <p:sp>
        <p:nvSpPr>
          <p:cNvPr id="687" name="Google Shape;687;p10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88" name="Google Shape;688;p10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89" name="Google Shape;689;p10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90" name="Google Shape;690;p103"/>
          <p:cNvSpPr txBox="1">
            <a:spLocks noGrp="1"/>
          </p:cNvSpPr>
          <p:nvPr>
            <p:ph type="body" idx="1"/>
          </p:nvPr>
        </p:nvSpPr>
        <p:spPr>
          <a:xfrm>
            <a:off x="237600" y="2787250"/>
            <a:ext cx="2714700" cy="21186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91" name="Google Shape;691;p10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692" name="Google Shape;692;p103"/>
          <p:cNvCxnSpPr/>
          <p:nvPr/>
        </p:nvCxnSpPr>
        <p:spPr>
          <a:xfrm>
            <a:off x="239299" y="25717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93" name="Google Shape;693;p103"/>
          <p:cNvCxnSpPr/>
          <p:nvPr/>
        </p:nvCxnSpPr>
        <p:spPr>
          <a:xfrm>
            <a:off x="3214688" y="25717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94" name="Google Shape;694;p103"/>
          <p:cNvCxnSpPr/>
          <p:nvPr/>
        </p:nvCxnSpPr>
        <p:spPr>
          <a:xfrm>
            <a:off x="6190076" y="25717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695" name="Google Shape;695;p103"/>
          <p:cNvSpPr txBox="1">
            <a:spLocks noGrp="1"/>
          </p:cNvSpPr>
          <p:nvPr>
            <p:ph type="body" idx="3"/>
          </p:nvPr>
        </p:nvSpPr>
        <p:spPr>
          <a:xfrm>
            <a:off x="3214800" y="2787250"/>
            <a:ext cx="2721000" cy="21186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96" name="Google Shape;696;p103"/>
          <p:cNvSpPr txBox="1">
            <a:spLocks noGrp="1"/>
          </p:cNvSpPr>
          <p:nvPr>
            <p:ph type="body" idx="4"/>
          </p:nvPr>
        </p:nvSpPr>
        <p:spPr>
          <a:xfrm>
            <a:off x="6191175" y="2787250"/>
            <a:ext cx="2714700" cy="21186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97" name="Google Shape;697;p1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3 | Content – 4 Column &amp; Icons">
  <p:cSld name="TITLE_2_1_1_1_1_1_1_1_1_1">
    <p:bg>
      <p:bgPr>
        <a:solidFill>
          <a:srgbClr val="FFFFFF"/>
        </a:solidFill>
        <a:effectLst/>
      </p:bgPr>
    </p:bg>
    <p:spTree>
      <p:nvGrpSpPr>
        <p:cNvPr id="1" name="Shape 698"/>
        <p:cNvGrpSpPr/>
        <p:nvPr/>
      </p:nvGrpSpPr>
      <p:grpSpPr>
        <a:xfrm>
          <a:off x="0" y="0"/>
          <a:ext cx="0" cy="0"/>
          <a:chOff x="0" y="0"/>
          <a:chExt cx="0" cy="0"/>
        </a:xfrm>
      </p:grpSpPr>
      <p:sp>
        <p:nvSpPr>
          <p:cNvPr id="699" name="Google Shape;699;p10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00" name="Google Shape;700;p10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01" name="Google Shape;701;p10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02" name="Google Shape;702;p10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703" name="Google Shape;703;p104"/>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704" name="Google Shape;704;p104"/>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705" name="Google Shape;705;p104"/>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706" name="Google Shape;706;p104"/>
          <p:cNvSpPr txBox="1">
            <a:spLocks noGrp="1"/>
          </p:cNvSpPr>
          <p:nvPr>
            <p:ph type="body" idx="2"/>
          </p:nvPr>
        </p:nvSpPr>
        <p:spPr>
          <a:xfrm>
            <a:off x="6916275" y="2787253"/>
            <a:ext cx="1989600" cy="21186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707" name="Google Shape;707;p104"/>
          <p:cNvCxnSpPr/>
          <p:nvPr/>
        </p:nvCxnSpPr>
        <p:spPr>
          <a:xfrm>
            <a:off x="6917401" y="25717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708" name="Google Shape;708;p104"/>
          <p:cNvSpPr txBox="1">
            <a:spLocks noGrp="1"/>
          </p:cNvSpPr>
          <p:nvPr>
            <p:ph type="body" idx="3"/>
          </p:nvPr>
        </p:nvSpPr>
        <p:spPr>
          <a:xfrm>
            <a:off x="4689101" y="2787253"/>
            <a:ext cx="1989600" cy="21186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09" name="Google Shape;709;p104"/>
          <p:cNvSpPr txBox="1">
            <a:spLocks noGrp="1"/>
          </p:cNvSpPr>
          <p:nvPr>
            <p:ph type="body" idx="4"/>
          </p:nvPr>
        </p:nvSpPr>
        <p:spPr>
          <a:xfrm>
            <a:off x="2464188" y="2787253"/>
            <a:ext cx="1989600" cy="21186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10" name="Google Shape;710;p104"/>
          <p:cNvSpPr txBox="1">
            <a:spLocks noGrp="1"/>
          </p:cNvSpPr>
          <p:nvPr>
            <p:ph type="body" idx="5"/>
          </p:nvPr>
        </p:nvSpPr>
        <p:spPr>
          <a:xfrm>
            <a:off x="239324" y="2787253"/>
            <a:ext cx="1989600" cy="21186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11" name="Google Shape;711;p1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712"/>
        <p:cNvGrpSpPr/>
        <p:nvPr/>
      </p:nvGrpSpPr>
      <p:grpSpPr>
        <a:xfrm>
          <a:off x="0" y="0"/>
          <a:ext cx="0" cy="0"/>
          <a:chOff x="0" y="0"/>
          <a:chExt cx="0" cy="0"/>
        </a:xfrm>
      </p:grpSpPr>
      <p:sp>
        <p:nvSpPr>
          <p:cNvPr id="713" name="Google Shape;713;p105"/>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14" name="Google Shape;714;p105"/>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15" name="Google Shape;715;p105"/>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16" name="Google Shape;716;p105"/>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17" name="Google Shape;717;p10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18" name="Google Shape;718;p10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19" name="Google Shape;719;p10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20" name="Google Shape;720;p10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21" name="Google Shape;721;p105"/>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22" name="Google Shape;722;p105"/>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23" name="Google Shape;723;p105"/>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24" name="Google Shape;724;p105"/>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25" name="Google Shape;725;p1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726"/>
        <p:cNvGrpSpPr/>
        <p:nvPr/>
      </p:nvGrpSpPr>
      <p:grpSpPr>
        <a:xfrm>
          <a:off x="0" y="0"/>
          <a:ext cx="0" cy="0"/>
          <a:chOff x="0" y="0"/>
          <a:chExt cx="0" cy="0"/>
        </a:xfrm>
      </p:grpSpPr>
      <p:sp>
        <p:nvSpPr>
          <p:cNvPr id="727" name="Google Shape;727;p106"/>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28" name="Google Shape;728;p106"/>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29" name="Google Shape;729;p106"/>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30" name="Google Shape;730;p106"/>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31" name="Google Shape;731;p10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32" name="Google Shape;732;p10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33" name="Google Shape;733;p10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34" name="Google Shape;734;p10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35" name="Google Shape;735;p106"/>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36" name="Google Shape;736;p106"/>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37" name="Google Shape;737;p106"/>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38" name="Google Shape;738;p106"/>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39" name="Google Shape;739;p1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740"/>
        <p:cNvGrpSpPr/>
        <p:nvPr/>
      </p:nvGrpSpPr>
      <p:grpSpPr>
        <a:xfrm>
          <a:off x="0" y="0"/>
          <a:ext cx="0" cy="0"/>
          <a:chOff x="0" y="0"/>
          <a:chExt cx="0" cy="0"/>
        </a:xfrm>
      </p:grpSpPr>
      <p:sp>
        <p:nvSpPr>
          <p:cNvPr id="741" name="Google Shape;741;p107"/>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42" name="Google Shape;742;p10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43" name="Google Shape;743;p10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44" name="Google Shape;744;p10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45" name="Google Shape;745;p10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46" name="Google Shape;746;p107"/>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747" name="Google Shape;747;p107"/>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48" name="Google Shape;748;p107"/>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49" name="Google Shape;749;p107"/>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750" name="Google Shape;750;p107"/>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51" name="Google Shape;751;p1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752"/>
        <p:cNvGrpSpPr/>
        <p:nvPr/>
      </p:nvGrpSpPr>
      <p:grpSpPr>
        <a:xfrm>
          <a:off x="0" y="0"/>
          <a:ext cx="0" cy="0"/>
          <a:chOff x="0" y="0"/>
          <a:chExt cx="0" cy="0"/>
        </a:xfrm>
      </p:grpSpPr>
      <p:sp>
        <p:nvSpPr>
          <p:cNvPr id="753" name="Google Shape;753;p108"/>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54" name="Google Shape;754;p10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55" name="Google Shape;755;p10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56" name="Google Shape;756;p10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57" name="Google Shape;757;p10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58" name="Google Shape;758;p108"/>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759" name="Google Shape;759;p108"/>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60" name="Google Shape;760;p108"/>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61" name="Google Shape;761;p108"/>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62" name="Google Shape;762;p108"/>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63" name="Google Shape;763;p108"/>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64" name="Google Shape;764;p1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765"/>
        <p:cNvGrpSpPr/>
        <p:nvPr/>
      </p:nvGrpSpPr>
      <p:grpSpPr>
        <a:xfrm>
          <a:off x="0" y="0"/>
          <a:ext cx="0" cy="0"/>
          <a:chOff x="0" y="0"/>
          <a:chExt cx="0" cy="0"/>
        </a:xfrm>
      </p:grpSpPr>
      <p:sp>
        <p:nvSpPr>
          <p:cNvPr id="766" name="Google Shape;766;p109"/>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67" name="Google Shape;767;p10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68" name="Google Shape;768;p10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69" name="Google Shape;769;p10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70" name="Google Shape;770;p10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71" name="Google Shape;771;p109"/>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772" name="Google Shape;772;p109"/>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73" name="Google Shape;773;p109"/>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74" name="Google Shape;774;p109"/>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775" name="Google Shape;775;p109"/>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776" name="Google Shape;776;p109"/>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777" name="Google Shape;777;p109"/>
          <p:cNvSpPr txBox="1">
            <a:spLocks noGrp="1"/>
          </p:cNvSpPr>
          <p:nvPr>
            <p:ph type="body" idx="3"/>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78" name="Google Shape;778;p109"/>
          <p:cNvSpPr txBox="1">
            <a:spLocks noGrp="1"/>
          </p:cNvSpPr>
          <p:nvPr>
            <p:ph type="body" idx="4"/>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79" name="Google Shape;779;p109"/>
          <p:cNvSpPr txBox="1">
            <a:spLocks noGrp="1"/>
          </p:cNvSpPr>
          <p:nvPr>
            <p:ph type="body" idx="5"/>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80" name="Google Shape;780;p1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781"/>
        <p:cNvGrpSpPr/>
        <p:nvPr/>
      </p:nvGrpSpPr>
      <p:grpSpPr>
        <a:xfrm>
          <a:off x="0" y="0"/>
          <a:ext cx="0" cy="0"/>
          <a:chOff x="0" y="0"/>
          <a:chExt cx="0" cy="0"/>
        </a:xfrm>
      </p:grpSpPr>
      <p:sp>
        <p:nvSpPr>
          <p:cNvPr id="782" name="Google Shape;782;p110"/>
          <p:cNvSpPr txBox="1">
            <a:spLocks noGrp="1"/>
          </p:cNvSpPr>
          <p:nvPr>
            <p:ph type="body" idx="1"/>
          </p:nvPr>
        </p:nvSpPr>
        <p:spPr>
          <a:xfrm>
            <a:off x="23932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783" name="Google Shape;783;p110"/>
          <p:cNvSpPr txBox="1">
            <a:spLocks noGrp="1"/>
          </p:cNvSpPr>
          <p:nvPr>
            <p:ph type="body" idx="2"/>
          </p:nvPr>
        </p:nvSpPr>
        <p:spPr>
          <a:xfrm>
            <a:off x="2464200"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784" name="Google Shape;784;p110"/>
          <p:cNvSpPr txBox="1">
            <a:spLocks noGrp="1"/>
          </p:cNvSpPr>
          <p:nvPr>
            <p:ph type="body" idx="3"/>
          </p:nvPr>
        </p:nvSpPr>
        <p:spPr>
          <a:xfrm>
            <a:off x="468907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785" name="Google Shape;785;p110"/>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86" name="Google Shape;786;p11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87" name="Google Shape;787;p11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788" name="Google Shape;788;p11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789" name="Google Shape;789;p110"/>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90" name="Google Shape;790;p110"/>
          <p:cNvSpPr txBox="1">
            <a:spLocks noGrp="1"/>
          </p:cNvSpPr>
          <p:nvPr>
            <p:ph type="body" idx="5"/>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791" name="Google Shape;791;p110"/>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92" name="Google Shape;792;p110"/>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93" name="Google Shape;793;p110"/>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794" name="Google Shape;794;p110"/>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795" name="Google Shape;795;p110"/>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796" name="Google Shape;796;p110"/>
          <p:cNvSpPr txBox="1">
            <a:spLocks noGrp="1"/>
          </p:cNvSpPr>
          <p:nvPr>
            <p:ph type="body" idx="6"/>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97" name="Google Shape;797;p110"/>
          <p:cNvSpPr txBox="1">
            <a:spLocks noGrp="1"/>
          </p:cNvSpPr>
          <p:nvPr>
            <p:ph type="body" idx="7"/>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98" name="Google Shape;798;p110"/>
          <p:cNvSpPr txBox="1">
            <a:spLocks noGrp="1"/>
          </p:cNvSpPr>
          <p:nvPr>
            <p:ph type="body" idx="8"/>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99" name="Google Shape;799;p1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800"/>
        <p:cNvGrpSpPr/>
        <p:nvPr/>
      </p:nvGrpSpPr>
      <p:grpSpPr>
        <a:xfrm>
          <a:off x="0" y="0"/>
          <a:ext cx="0" cy="0"/>
          <a:chOff x="0" y="0"/>
          <a:chExt cx="0" cy="0"/>
        </a:xfrm>
      </p:grpSpPr>
      <p:sp>
        <p:nvSpPr>
          <p:cNvPr id="801" name="Google Shape;801;p111"/>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802" name="Google Shape;802;p11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03" name="Google Shape;803;p11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04" name="Google Shape;804;p11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05" name="Google Shape;805;p11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06" name="Google Shape;806;p111"/>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807" name="Google Shape;807;p111"/>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808" name="Google Shape;808;p111"/>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809" name="Google Shape;809;p111"/>
          <p:cNvSpPr txBox="1">
            <a:spLocks noGrp="1"/>
          </p:cNvSpPr>
          <p:nvPr>
            <p:ph type="body" idx="3"/>
          </p:nvPr>
        </p:nvSpPr>
        <p:spPr>
          <a:xfrm>
            <a:off x="5249700" y="159642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810" name="Google Shape;810;p111"/>
          <p:cNvSpPr txBox="1">
            <a:spLocks noGrp="1"/>
          </p:cNvSpPr>
          <p:nvPr>
            <p:ph type="body" idx="4"/>
          </p:nvPr>
        </p:nvSpPr>
        <p:spPr>
          <a:xfrm>
            <a:off x="5249700" y="261887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811" name="Google Shape;811;p111"/>
          <p:cNvSpPr txBox="1">
            <a:spLocks noGrp="1"/>
          </p:cNvSpPr>
          <p:nvPr>
            <p:ph type="body" idx="5"/>
          </p:nvPr>
        </p:nvSpPr>
        <p:spPr>
          <a:xfrm>
            <a:off x="5249700" y="3641322"/>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812" name="Google Shape;812;p111"/>
          <p:cNvSpPr txBox="1">
            <a:spLocks noGrp="1"/>
          </p:cNvSpPr>
          <p:nvPr>
            <p:ph type="body" idx="6"/>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813" name="Google Shape;813;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814"/>
        <p:cNvGrpSpPr/>
        <p:nvPr/>
      </p:nvGrpSpPr>
      <p:grpSpPr>
        <a:xfrm>
          <a:off x="0" y="0"/>
          <a:ext cx="0" cy="0"/>
          <a:chOff x="0" y="0"/>
          <a:chExt cx="0" cy="0"/>
        </a:xfrm>
      </p:grpSpPr>
      <p:sp>
        <p:nvSpPr>
          <p:cNvPr id="815" name="Google Shape;815;p112"/>
          <p:cNvSpPr txBox="1">
            <a:spLocks noGrp="1"/>
          </p:cNvSpPr>
          <p:nvPr>
            <p:ph type="body" idx="1"/>
          </p:nvPr>
        </p:nvSpPr>
        <p:spPr>
          <a:xfrm>
            <a:off x="4690300" y="1576477"/>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816" name="Google Shape;816;p112"/>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817" name="Google Shape;817;p11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18" name="Google Shape;818;p11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19" name="Google Shape;819;p11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20" name="Google Shape;820;p11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21" name="Google Shape;821;p112"/>
          <p:cNvSpPr txBox="1">
            <a:spLocks noGrp="1"/>
          </p:cNvSpPr>
          <p:nvPr>
            <p:ph type="body" idx="3"/>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822" name="Google Shape;822;p112"/>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823" name="Google Shape;823;p112"/>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824" name="Google Shape;824;p112"/>
          <p:cNvSpPr txBox="1">
            <a:spLocks noGrp="1"/>
          </p:cNvSpPr>
          <p:nvPr>
            <p:ph type="body" idx="4"/>
          </p:nvPr>
        </p:nvSpPr>
        <p:spPr>
          <a:xfrm>
            <a:off x="4690300" y="1916050"/>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825" name="Google Shape;825;p112"/>
          <p:cNvSpPr txBox="1">
            <a:spLocks noGrp="1"/>
          </p:cNvSpPr>
          <p:nvPr>
            <p:ph type="body" idx="5"/>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826" name="Google Shape;826;p112"/>
          <p:cNvSpPr txBox="1">
            <a:spLocks noGrp="1"/>
          </p:cNvSpPr>
          <p:nvPr>
            <p:ph type="body" idx="6"/>
          </p:nvPr>
        </p:nvSpPr>
        <p:spPr>
          <a:xfrm>
            <a:off x="4690300" y="2656720"/>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827" name="Google Shape;827;p112"/>
          <p:cNvSpPr txBox="1">
            <a:spLocks noGrp="1"/>
          </p:cNvSpPr>
          <p:nvPr>
            <p:ph type="body" idx="7"/>
          </p:nvPr>
        </p:nvSpPr>
        <p:spPr>
          <a:xfrm>
            <a:off x="4690300" y="2996293"/>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828" name="Google Shape;828;p112"/>
          <p:cNvSpPr txBox="1">
            <a:spLocks noGrp="1"/>
          </p:cNvSpPr>
          <p:nvPr>
            <p:ph type="body" idx="8"/>
          </p:nvPr>
        </p:nvSpPr>
        <p:spPr>
          <a:xfrm>
            <a:off x="4690300" y="3736976"/>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829" name="Google Shape;829;p112"/>
          <p:cNvSpPr txBox="1">
            <a:spLocks noGrp="1"/>
          </p:cNvSpPr>
          <p:nvPr>
            <p:ph type="body" idx="9"/>
          </p:nvPr>
        </p:nvSpPr>
        <p:spPr>
          <a:xfrm>
            <a:off x="4690300" y="4076549"/>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830" name="Google Shape;830;p1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831"/>
        <p:cNvGrpSpPr/>
        <p:nvPr/>
      </p:nvGrpSpPr>
      <p:grpSpPr>
        <a:xfrm>
          <a:off x="0" y="0"/>
          <a:ext cx="0" cy="0"/>
          <a:chOff x="0" y="0"/>
          <a:chExt cx="0" cy="0"/>
        </a:xfrm>
      </p:grpSpPr>
      <p:sp>
        <p:nvSpPr>
          <p:cNvPr id="832" name="Google Shape;832;p11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33" name="Google Shape;833;p11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34" name="Google Shape;834;p11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35" name="Google Shape;835;p11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36" name="Google Shape;836;p113"/>
          <p:cNvSpPr txBox="1">
            <a:spLocks noGrp="1"/>
          </p:cNvSpPr>
          <p:nvPr>
            <p:ph type="body" idx="2"/>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837" name="Google Shape;837;p1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838"/>
        <p:cNvGrpSpPr/>
        <p:nvPr/>
      </p:nvGrpSpPr>
      <p:grpSpPr>
        <a:xfrm>
          <a:off x="0" y="0"/>
          <a:ext cx="0" cy="0"/>
          <a:chOff x="0" y="0"/>
          <a:chExt cx="0" cy="0"/>
        </a:xfrm>
      </p:grpSpPr>
      <p:sp>
        <p:nvSpPr>
          <p:cNvPr id="839" name="Google Shape;839;p11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40" name="Google Shape;840;p11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41" name="Google Shape;841;p11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42" name="Google Shape;842;p11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43" name="Google Shape;843;p114"/>
          <p:cNvSpPr txBox="1">
            <a:spLocks noGrp="1"/>
          </p:cNvSpPr>
          <p:nvPr>
            <p:ph type="body" idx="2"/>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44" name="Google Shape;844;p1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845"/>
        <p:cNvGrpSpPr/>
        <p:nvPr/>
      </p:nvGrpSpPr>
      <p:grpSpPr>
        <a:xfrm>
          <a:off x="0" y="0"/>
          <a:ext cx="0" cy="0"/>
          <a:chOff x="0" y="0"/>
          <a:chExt cx="0" cy="0"/>
        </a:xfrm>
      </p:grpSpPr>
      <p:sp>
        <p:nvSpPr>
          <p:cNvPr id="846" name="Google Shape;846;p115"/>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47" name="Google Shape;847;p11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48" name="Google Shape;848;p11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49" name="Google Shape;849;p11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50" name="Google Shape;850;p115"/>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5"/>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852" name="Google Shape;852;p1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SemiBold"/>
                <a:ea typeface="Inter SemiBold"/>
                <a:cs typeface="Inter SemiBold"/>
                <a:sym typeface="Inter SemiBold"/>
              </a:defRPr>
            </a:lvl1pPr>
            <a:lvl2pPr lvl="1">
              <a:buNone/>
              <a:defRPr sz="1300">
                <a:solidFill>
                  <a:schemeClr val="dk1"/>
                </a:solidFill>
                <a:latin typeface="Inter SemiBold"/>
                <a:ea typeface="Inter SemiBold"/>
                <a:cs typeface="Inter SemiBold"/>
                <a:sym typeface="Inter SemiBold"/>
              </a:defRPr>
            </a:lvl2pPr>
            <a:lvl3pPr lvl="2">
              <a:buNone/>
              <a:defRPr sz="1300">
                <a:solidFill>
                  <a:schemeClr val="dk1"/>
                </a:solidFill>
                <a:latin typeface="Inter SemiBold"/>
                <a:ea typeface="Inter SemiBold"/>
                <a:cs typeface="Inter SemiBold"/>
                <a:sym typeface="Inter SemiBold"/>
              </a:defRPr>
            </a:lvl3pPr>
            <a:lvl4pPr lvl="3">
              <a:buNone/>
              <a:defRPr sz="1300">
                <a:solidFill>
                  <a:schemeClr val="dk1"/>
                </a:solidFill>
                <a:latin typeface="Inter SemiBold"/>
                <a:ea typeface="Inter SemiBold"/>
                <a:cs typeface="Inter SemiBold"/>
                <a:sym typeface="Inter SemiBold"/>
              </a:defRPr>
            </a:lvl4pPr>
            <a:lvl5pPr lvl="4">
              <a:buNone/>
              <a:defRPr sz="1300">
                <a:solidFill>
                  <a:schemeClr val="dk1"/>
                </a:solidFill>
                <a:latin typeface="Inter SemiBold"/>
                <a:ea typeface="Inter SemiBold"/>
                <a:cs typeface="Inter SemiBold"/>
                <a:sym typeface="Inter SemiBold"/>
              </a:defRPr>
            </a:lvl5pPr>
            <a:lvl6pPr lvl="5">
              <a:buNone/>
              <a:defRPr sz="1300">
                <a:solidFill>
                  <a:schemeClr val="dk1"/>
                </a:solidFill>
                <a:latin typeface="Inter SemiBold"/>
                <a:ea typeface="Inter SemiBold"/>
                <a:cs typeface="Inter SemiBold"/>
                <a:sym typeface="Inter SemiBold"/>
              </a:defRPr>
            </a:lvl6pPr>
            <a:lvl7pPr lvl="6">
              <a:buNone/>
              <a:defRPr sz="1300">
                <a:solidFill>
                  <a:schemeClr val="dk1"/>
                </a:solidFill>
                <a:latin typeface="Inter SemiBold"/>
                <a:ea typeface="Inter SemiBold"/>
                <a:cs typeface="Inter SemiBold"/>
                <a:sym typeface="Inter SemiBold"/>
              </a:defRPr>
            </a:lvl7pPr>
            <a:lvl8pPr lvl="7">
              <a:buNone/>
              <a:defRPr sz="1300">
                <a:solidFill>
                  <a:schemeClr val="dk1"/>
                </a:solidFill>
                <a:latin typeface="Inter SemiBold"/>
                <a:ea typeface="Inter SemiBold"/>
                <a:cs typeface="Inter SemiBold"/>
                <a:sym typeface="Inter SemiBold"/>
              </a:defRPr>
            </a:lvl8pPr>
            <a:lvl9pPr lvl="8">
              <a:buNone/>
              <a:defRPr sz="1300">
                <a:solidFill>
                  <a:schemeClr val="dk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853"/>
        <p:cNvGrpSpPr/>
        <p:nvPr/>
      </p:nvGrpSpPr>
      <p:grpSpPr>
        <a:xfrm>
          <a:off x="0" y="0"/>
          <a:ext cx="0" cy="0"/>
          <a:chOff x="0" y="0"/>
          <a:chExt cx="0" cy="0"/>
        </a:xfrm>
      </p:grpSpPr>
      <p:sp>
        <p:nvSpPr>
          <p:cNvPr id="854" name="Google Shape;854;p116"/>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55" name="Google Shape;855;p11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56" name="Google Shape;856;p11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57" name="Google Shape;857;p11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58" name="Google Shape;858;p116"/>
          <p:cNvSpPr/>
          <p:nvPr/>
        </p:nvSpPr>
        <p:spPr>
          <a:xfrm>
            <a:off x="2464475" y="1360800"/>
            <a:ext cx="64404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59" name="Google Shape;859;p116"/>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860" name="Google Shape;860;p116"/>
          <p:cNvSpPr txBox="1">
            <a:spLocks noGrp="1"/>
          </p:cNvSpPr>
          <p:nvPr>
            <p:ph type="body" idx="3"/>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61" name="Google Shape;861;p1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SemiBold"/>
                <a:ea typeface="Inter SemiBold"/>
                <a:cs typeface="Inter SemiBold"/>
                <a:sym typeface="Inter SemiBold"/>
              </a:defRPr>
            </a:lvl1pPr>
            <a:lvl2pPr lvl="1">
              <a:buNone/>
              <a:defRPr sz="1300">
                <a:solidFill>
                  <a:schemeClr val="dk1"/>
                </a:solidFill>
                <a:latin typeface="Inter SemiBold"/>
                <a:ea typeface="Inter SemiBold"/>
                <a:cs typeface="Inter SemiBold"/>
                <a:sym typeface="Inter SemiBold"/>
              </a:defRPr>
            </a:lvl2pPr>
            <a:lvl3pPr lvl="2">
              <a:buNone/>
              <a:defRPr sz="1300">
                <a:solidFill>
                  <a:schemeClr val="dk1"/>
                </a:solidFill>
                <a:latin typeface="Inter SemiBold"/>
                <a:ea typeface="Inter SemiBold"/>
                <a:cs typeface="Inter SemiBold"/>
                <a:sym typeface="Inter SemiBold"/>
              </a:defRPr>
            </a:lvl3pPr>
            <a:lvl4pPr lvl="3">
              <a:buNone/>
              <a:defRPr sz="1300">
                <a:solidFill>
                  <a:schemeClr val="dk1"/>
                </a:solidFill>
                <a:latin typeface="Inter SemiBold"/>
                <a:ea typeface="Inter SemiBold"/>
                <a:cs typeface="Inter SemiBold"/>
                <a:sym typeface="Inter SemiBold"/>
              </a:defRPr>
            </a:lvl4pPr>
            <a:lvl5pPr lvl="4">
              <a:buNone/>
              <a:defRPr sz="1300">
                <a:solidFill>
                  <a:schemeClr val="dk1"/>
                </a:solidFill>
                <a:latin typeface="Inter SemiBold"/>
                <a:ea typeface="Inter SemiBold"/>
                <a:cs typeface="Inter SemiBold"/>
                <a:sym typeface="Inter SemiBold"/>
              </a:defRPr>
            </a:lvl5pPr>
            <a:lvl6pPr lvl="5">
              <a:buNone/>
              <a:defRPr sz="1300">
                <a:solidFill>
                  <a:schemeClr val="dk1"/>
                </a:solidFill>
                <a:latin typeface="Inter SemiBold"/>
                <a:ea typeface="Inter SemiBold"/>
                <a:cs typeface="Inter SemiBold"/>
                <a:sym typeface="Inter SemiBold"/>
              </a:defRPr>
            </a:lvl6pPr>
            <a:lvl7pPr lvl="6">
              <a:buNone/>
              <a:defRPr sz="1300">
                <a:solidFill>
                  <a:schemeClr val="dk1"/>
                </a:solidFill>
                <a:latin typeface="Inter SemiBold"/>
                <a:ea typeface="Inter SemiBold"/>
                <a:cs typeface="Inter SemiBold"/>
                <a:sym typeface="Inter SemiBold"/>
              </a:defRPr>
            </a:lvl7pPr>
            <a:lvl8pPr lvl="7">
              <a:buNone/>
              <a:defRPr sz="1300">
                <a:solidFill>
                  <a:schemeClr val="dk1"/>
                </a:solidFill>
                <a:latin typeface="Inter SemiBold"/>
                <a:ea typeface="Inter SemiBold"/>
                <a:cs typeface="Inter SemiBold"/>
                <a:sym typeface="Inter SemiBold"/>
              </a:defRPr>
            </a:lvl8pPr>
            <a:lvl9pPr lvl="8">
              <a:buNone/>
              <a:defRPr sz="1300">
                <a:solidFill>
                  <a:schemeClr val="dk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862"/>
        <p:cNvGrpSpPr/>
        <p:nvPr/>
      </p:nvGrpSpPr>
      <p:grpSpPr>
        <a:xfrm>
          <a:off x="0" y="0"/>
          <a:ext cx="0" cy="0"/>
          <a:chOff x="0" y="0"/>
          <a:chExt cx="0" cy="0"/>
        </a:xfrm>
      </p:grpSpPr>
      <p:sp>
        <p:nvSpPr>
          <p:cNvPr id="863" name="Google Shape;863;p117"/>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64" name="Google Shape;864;p11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65" name="Google Shape;865;p11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66" name="Google Shape;866;p11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67" name="Google Shape;867;p117"/>
          <p:cNvSpPr/>
          <p:nvPr/>
        </p:nvSpPr>
        <p:spPr>
          <a:xfrm>
            <a:off x="4691075" y="1360800"/>
            <a:ext cx="42138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8" name="Google Shape;868;p117"/>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869" name="Google Shape;869;p117"/>
          <p:cNvSpPr txBox="1">
            <a:spLocks noGrp="1"/>
          </p:cNvSpPr>
          <p:nvPr>
            <p:ph type="body" idx="3"/>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870" name="Google Shape;870;p1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SemiBold"/>
                <a:ea typeface="Inter SemiBold"/>
                <a:cs typeface="Inter SemiBold"/>
                <a:sym typeface="Inter SemiBold"/>
              </a:defRPr>
            </a:lvl1pPr>
            <a:lvl2pPr lvl="1">
              <a:buNone/>
              <a:defRPr sz="1300">
                <a:solidFill>
                  <a:schemeClr val="dk1"/>
                </a:solidFill>
                <a:latin typeface="Inter SemiBold"/>
                <a:ea typeface="Inter SemiBold"/>
                <a:cs typeface="Inter SemiBold"/>
                <a:sym typeface="Inter SemiBold"/>
              </a:defRPr>
            </a:lvl2pPr>
            <a:lvl3pPr lvl="2">
              <a:buNone/>
              <a:defRPr sz="1300">
                <a:solidFill>
                  <a:schemeClr val="dk1"/>
                </a:solidFill>
                <a:latin typeface="Inter SemiBold"/>
                <a:ea typeface="Inter SemiBold"/>
                <a:cs typeface="Inter SemiBold"/>
                <a:sym typeface="Inter SemiBold"/>
              </a:defRPr>
            </a:lvl3pPr>
            <a:lvl4pPr lvl="3">
              <a:buNone/>
              <a:defRPr sz="1300">
                <a:solidFill>
                  <a:schemeClr val="dk1"/>
                </a:solidFill>
                <a:latin typeface="Inter SemiBold"/>
                <a:ea typeface="Inter SemiBold"/>
                <a:cs typeface="Inter SemiBold"/>
                <a:sym typeface="Inter SemiBold"/>
              </a:defRPr>
            </a:lvl4pPr>
            <a:lvl5pPr lvl="4">
              <a:buNone/>
              <a:defRPr sz="1300">
                <a:solidFill>
                  <a:schemeClr val="dk1"/>
                </a:solidFill>
                <a:latin typeface="Inter SemiBold"/>
                <a:ea typeface="Inter SemiBold"/>
                <a:cs typeface="Inter SemiBold"/>
                <a:sym typeface="Inter SemiBold"/>
              </a:defRPr>
            </a:lvl5pPr>
            <a:lvl6pPr lvl="5">
              <a:buNone/>
              <a:defRPr sz="1300">
                <a:solidFill>
                  <a:schemeClr val="dk1"/>
                </a:solidFill>
                <a:latin typeface="Inter SemiBold"/>
                <a:ea typeface="Inter SemiBold"/>
                <a:cs typeface="Inter SemiBold"/>
                <a:sym typeface="Inter SemiBold"/>
              </a:defRPr>
            </a:lvl6pPr>
            <a:lvl7pPr lvl="6">
              <a:buNone/>
              <a:defRPr sz="1300">
                <a:solidFill>
                  <a:schemeClr val="dk1"/>
                </a:solidFill>
                <a:latin typeface="Inter SemiBold"/>
                <a:ea typeface="Inter SemiBold"/>
                <a:cs typeface="Inter SemiBold"/>
                <a:sym typeface="Inter SemiBold"/>
              </a:defRPr>
            </a:lvl7pPr>
            <a:lvl8pPr lvl="7">
              <a:buNone/>
              <a:defRPr sz="1300">
                <a:solidFill>
                  <a:schemeClr val="dk1"/>
                </a:solidFill>
                <a:latin typeface="Inter SemiBold"/>
                <a:ea typeface="Inter SemiBold"/>
                <a:cs typeface="Inter SemiBold"/>
                <a:sym typeface="Inter SemiBold"/>
              </a:defRPr>
            </a:lvl8pPr>
            <a:lvl9pPr lvl="8">
              <a:buNone/>
              <a:defRPr sz="1300">
                <a:solidFill>
                  <a:schemeClr val="dk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871"/>
        <p:cNvGrpSpPr/>
        <p:nvPr/>
      </p:nvGrpSpPr>
      <p:grpSpPr>
        <a:xfrm>
          <a:off x="0" y="0"/>
          <a:ext cx="0" cy="0"/>
          <a:chOff x="0" y="0"/>
          <a:chExt cx="0" cy="0"/>
        </a:xfrm>
      </p:grpSpPr>
      <p:cxnSp>
        <p:nvCxnSpPr>
          <p:cNvPr id="872" name="Google Shape;872;p11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73" name="Google Shape;873;p11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74" name="Google Shape;874;p11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75" name="Google Shape;875;p11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6" name="Google Shape;876;p1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877"/>
        <p:cNvGrpSpPr/>
        <p:nvPr/>
      </p:nvGrpSpPr>
      <p:grpSpPr>
        <a:xfrm>
          <a:off x="0" y="0"/>
          <a:ext cx="0" cy="0"/>
          <a:chOff x="0" y="0"/>
          <a:chExt cx="0" cy="0"/>
        </a:xfrm>
      </p:grpSpPr>
      <p:cxnSp>
        <p:nvCxnSpPr>
          <p:cNvPr id="878" name="Google Shape;878;p11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79" name="Google Shape;879;p11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80" name="Google Shape;880;p11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81" name="Google Shape;881;p1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882"/>
        <p:cNvGrpSpPr/>
        <p:nvPr/>
      </p:nvGrpSpPr>
      <p:grpSpPr>
        <a:xfrm>
          <a:off x="0" y="0"/>
          <a:ext cx="0" cy="0"/>
          <a:chOff x="0" y="0"/>
          <a:chExt cx="0" cy="0"/>
        </a:xfrm>
      </p:grpSpPr>
      <p:sp>
        <p:nvSpPr>
          <p:cNvPr id="883" name="Google Shape;883;p120"/>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20"/>
          <p:cNvSpPr txBox="1">
            <a:spLocks noGrp="1"/>
          </p:cNvSpPr>
          <p:nvPr>
            <p:ph type="body" idx="1"/>
          </p:nvPr>
        </p:nvSpPr>
        <p:spPr>
          <a:xfrm>
            <a:off x="874800" y="1756200"/>
            <a:ext cx="7396200" cy="1425600"/>
          </a:xfrm>
          <a:prstGeom prst="rect">
            <a:avLst/>
          </a:prstGeom>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885" name="Google Shape;885;p12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86" name="Google Shape;886;p12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87" name="Google Shape;887;p12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88" name="Google Shape;888;p120"/>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89" name="Google Shape;889;p120"/>
          <p:cNvSpPr txBox="1">
            <a:spLocks noGrp="1"/>
          </p:cNvSpPr>
          <p:nvPr>
            <p:ph type="body" idx="3"/>
          </p:nvPr>
        </p:nvSpPr>
        <p:spPr>
          <a:xfrm>
            <a:off x="2466000" y="3528600"/>
            <a:ext cx="4213800" cy="803400"/>
          </a:xfrm>
          <a:prstGeom prst="rect">
            <a:avLst/>
          </a:prstGeom>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90" name="Google Shape;890;p120"/>
          <p:cNvSpPr txBox="1">
            <a:spLocks noGrp="1"/>
          </p:cNvSpPr>
          <p:nvPr>
            <p:ph type="body" idx="4"/>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891" name="Google Shape;891;p1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892"/>
        <p:cNvGrpSpPr/>
        <p:nvPr/>
      </p:nvGrpSpPr>
      <p:grpSpPr>
        <a:xfrm>
          <a:off x="0" y="0"/>
          <a:ext cx="0" cy="0"/>
          <a:chOff x="0" y="0"/>
          <a:chExt cx="0" cy="0"/>
        </a:xfrm>
      </p:grpSpPr>
      <p:cxnSp>
        <p:nvCxnSpPr>
          <p:cNvPr id="893" name="Google Shape;893;p12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894" name="Google Shape;894;p12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895" name="Google Shape;895;p12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96" name="Google Shape;896;p121"/>
          <p:cNvSpPr txBox="1">
            <a:spLocks noGrp="1"/>
          </p:cNvSpPr>
          <p:nvPr>
            <p:ph type="body" idx="2"/>
          </p:nvPr>
        </p:nvSpPr>
        <p:spPr>
          <a:xfrm>
            <a:off x="239400" y="915600"/>
            <a:ext cx="8665500" cy="3990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897" name="Google Shape;897;p1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898"/>
        <p:cNvGrpSpPr/>
        <p:nvPr/>
      </p:nvGrpSpPr>
      <p:grpSpPr>
        <a:xfrm>
          <a:off x="0" y="0"/>
          <a:ext cx="0" cy="0"/>
          <a:chOff x="0" y="0"/>
          <a:chExt cx="0" cy="0"/>
        </a:xfrm>
      </p:grpSpPr>
      <p:cxnSp>
        <p:nvCxnSpPr>
          <p:cNvPr id="899" name="Google Shape;899;p12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900" name="Google Shape;900;p12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901" name="Google Shape;901;p12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02" name="Google Shape;902;p122"/>
          <p:cNvSpPr txBox="1">
            <a:spLocks noGrp="1"/>
          </p:cNvSpPr>
          <p:nvPr>
            <p:ph type="body" idx="2"/>
          </p:nvPr>
        </p:nvSpPr>
        <p:spPr>
          <a:xfrm>
            <a:off x="2394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903" name="Google Shape;903;p122"/>
          <p:cNvSpPr txBox="1">
            <a:spLocks noGrp="1"/>
          </p:cNvSpPr>
          <p:nvPr>
            <p:ph type="body" idx="3"/>
          </p:nvPr>
        </p:nvSpPr>
        <p:spPr>
          <a:xfrm>
            <a:off x="46908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sp>
        <p:nvSpPr>
          <p:cNvPr id="904" name="Google Shape;904;p1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50"/>
        <p:cNvGrpSpPr/>
        <p:nvPr/>
      </p:nvGrpSpPr>
      <p:grpSpPr>
        <a:xfrm>
          <a:off x="0" y="0"/>
          <a:ext cx="0" cy="0"/>
          <a:chOff x="0" y="0"/>
          <a:chExt cx="0" cy="0"/>
        </a:xfrm>
      </p:grpSpPr>
      <p:sp>
        <p:nvSpPr>
          <p:cNvPr id="51" name="Google Shape;51;p13"/>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14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905"/>
        <p:cNvGrpSpPr/>
        <p:nvPr/>
      </p:nvGrpSpPr>
      <p:grpSpPr>
        <a:xfrm>
          <a:off x="0" y="0"/>
          <a:ext cx="0" cy="0"/>
          <a:chOff x="0" y="0"/>
          <a:chExt cx="0" cy="0"/>
        </a:xfrm>
      </p:grpSpPr>
      <p:sp>
        <p:nvSpPr>
          <p:cNvPr id="906" name="Google Shape;906;p1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907"/>
        <p:cNvGrpSpPr/>
        <p:nvPr/>
      </p:nvGrpSpPr>
      <p:grpSpPr>
        <a:xfrm>
          <a:off x="0" y="0"/>
          <a:ext cx="0" cy="0"/>
          <a:chOff x="0" y="0"/>
          <a:chExt cx="0" cy="0"/>
        </a:xfrm>
      </p:grpSpPr>
      <p:pic>
        <p:nvPicPr>
          <p:cNvPr id="908" name="Google Shape;908;p12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cxnSp>
        <p:nvCxnSpPr>
          <p:cNvPr id="909" name="Google Shape;909;p124"/>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pic>
        <p:nvPicPr>
          <p:cNvPr id="910" name="Google Shape;910;p124" descr="Image"/>
          <p:cNvPicPr preferRelativeResize="0"/>
          <p:nvPr/>
        </p:nvPicPr>
        <p:blipFill rotWithShape="1">
          <a:blip r:embed="rId3">
            <a:alphaModFix/>
          </a:blip>
          <a:srcRect r="23047" b="13889"/>
          <a:stretch/>
        </p:blipFill>
        <p:spPr>
          <a:xfrm>
            <a:off x="2477135" y="1141986"/>
            <a:ext cx="6668349" cy="3998784"/>
          </a:xfrm>
          <a:prstGeom prst="rect">
            <a:avLst/>
          </a:prstGeom>
          <a:noFill/>
          <a:ln>
            <a:noFill/>
          </a:ln>
        </p:spPr>
      </p:pic>
      <p:sp>
        <p:nvSpPr>
          <p:cNvPr id="911" name="Google Shape;911;p124"/>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2" name="Google Shape;912;p12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13" name="Google Shape;913;p12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14" name="Google Shape;914;p1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915"/>
        <p:cNvGrpSpPr/>
        <p:nvPr/>
      </p:nvGrpSpPr>
      <p:grpSpPr>
        <a:xfrm>
          <a:off x="0" y="0"/>
          <a:ext cx="0" cy="0"/>
          <a:chOff x="0" y="0"/>
          <a:chExt cx="0" cy="0"/>
        </a:xfrm>
      </p:grpSpPr>
      <p:cxnSp>
        <p:nvCxnSpPr>
          <p:cNvPr id="916" name="Google Shape;916;p125"/>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917" name="Google Shape;917;p125"/>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8" name="Google Shape;918;p125"/>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919" name="Google Shape;919;p12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pic>
        <p:nvPicPr>
          <p:cNvPr id="920" name="Google Shape;920;p125" descr="Image"/>
          <p:cNvPicPr preferRelativeResize="0"/>
          <p:nvPr/>
        </p:nvPicPr>
        <p:blipFill rotWithShape="1">
          <a:blip r:embed="rId3">
            <a:alphaModFix/>
          </a:blip>
          <a:srcRect r="23047" b="13859"/>
          <a:stretch/>
        </p:blipFill>
        <p:spPr>
          <a:xfrm>
            <a:off x="2477222" y="1142251"/>
            <a:ext cx="6668349" cy="4000297"/>
          </a:xfrm>
          <a:prstGeom prst="rect">
            <a:avLst/>
          </a:prstGeom>
          <a:noFill/>
          <a:ln>
            <a:noFill/>
          </a:ln>
        </p:spPr>
      </p:pic>
      <p:sp>
        <p:nvSpPr>
          <p:cNvPr id="921" name="Google Shape;921;p12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sp>
        <p:nvSpPr>
          <p:cNvPr id="922" name="Google Shape;922;p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923"/>
        <p:cNvGrpSpPr/>
        <p:nvPr/>
      </p:nvGrpSpPr>
      <p:grpSpPr>
        <a:xfrm>
          <a:off x="0" y="0"/>
          <a:ext cx="0" cy="0"/>
          <a:chOff x="0" y="0"/>
          <a:chExt cx="0" cy="0"/>
        </a:xfrm>
      </p:grpSpPr>
      <p:cxnSp>
        <p:nvCxnSpPr>
          <p:cNvPr id="924" name="Google Shape;924;p126"/>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pic>
        <p:nvPicPr>
          <p:cNvPr id="925" name="Google Shape;925;p126" descr="Image"/>
          <p:cNvPicPr preferRelativeResize="0"/>
          <p:nvPr/>
        </p:nvPicPr>
        <p:blipFill rotWithShape="1">
          <a:blip r:embed="rId2">
            <a:alphaModFix/>
          </a:blip>
          <a:srcRect r="23047" b="13889"/>
          <a:stretch/>
        </p:blipFill>
        <p:spPr>
          <a:xfrm>
            <a:off x="2477135" y="1141986"/>
            <a:ext cx="6668349" cy="3998784"/>
          </a:xfrm>
          <a:prstGeom prst="rect">
            <a:avLst/>
          </a:prstGeom>
          <a:noFill/>
          <a:ln>
            <a:noFill/>
          </a:ln>
        </p:spPr>
      </p:pic>
      <p:sp>
        <p:nvSpPr>
          <p:cNvPr id="926" name="Google Shape;926;p126"/>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7" name="Google Shape;927;p12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928" name="Google Shape;928;p126" descr="Image"/>
          <p:cNvPicPr preferRelativeResize="0"/>
          <p:nvPr/>
        </p:nvPicPr>
        <p:blipFill rotWithShape="1">
          <a:blip r:embed="rId3">
            <a:alphaModFix/>
          </a:blip>
          <a:srcRect/>
          <a:stretch/>
        </p:blipFill>
        <p:spPr>
          <a:xfrm>
            <a:off x="7855996" y="237170"/>
            <a:ext cx="1075690" cy="357188"/>
          </a:xfrm>
          <a:prstGeom prst="rect">
            <a:avLst/>
          </a:prstGeom>
          <a:noFill/>
          <a:ln>
            <a:noFill/>
          </a:ln>
        </p:spPr>
      </p:pic>
      <p:sp>
        <p:nvSpPr>
          <p:cNvPr id="929" name="Google Shape;929;p12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sp>
        <p:nvSpPr>
          <p:cNvPr id="930" name="Google Shape;930;p1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931"/>
        <p:cNvGrpSpPr/>
        <p:nvPr/>
      </p:nvGrpSpPr>
      <p:grpSpPr>
        <a:xfrm>
          <a:off x="0" y="0"/>
          <a:ext cx="0" cy="0"/>
          <a:chOff x="0" y="0"/>
          <a:chExt cx="0" cy="0"/>
        </a:xfrm>
      </p:grpSpPr>
      <p:sp>
        <p:nvSpPr>
          <p:cNvPr id="932" name="Google Shape;932;p12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33" name="Google Shape;933;p12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934" name="Google Shape;934;p12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935" name="Google Shape;935;p127"/>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936" name="Google Shape;936;p12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37" name="Google Shape;937;p127"/>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938" name="Google Shape;938;p127"/>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939" name="Google Shape;939;p127"/>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940" name="Google Shape;940;p127"/>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941" name="Google Shape;941;p127"/>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942" name="Google Shape;942;p127"/>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943" name="Google Shape;943;p1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3 | Content – 2 Column &amp; 2 Icons">
  <p:cSld name="TITLE_2_1_1_1_1_1_1_1_1_2">
    <p:bg>
      <p:bgPr>
        <a:solidFill>
          <a:srgbClr val="FFFFFF"/>
        </a:solidFill>
        <a:effectLst/>
      </p:bgPr>
    </p:bg>
    <p:spTree>
      <p:nvGrpSpPr>
        <p:cNvPr id="1" name="Shape 944"/>
        <p:cNvGrpSpPr/>
        <p:nvPr/>
      </p:nvGrpSpPr>
      <p:grpSpPr>
        <a:xfrm>
          <a:off x="0" y="0"/>
          <a:ext cx="0" cy="0"/>
          <a:chOff x="0" y="0"/>
          <a:chExt cx="0" cy="0"/>
        </a:xfrm>
      </p:grpSpPr>
      <p:sp>
        <p:nvSpPr>
          <p:cNvPr id="945" name="Google Shape;945;p12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46" name="Google Shape;946;p12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947" name="Google Shape;947;p12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948" name="Google Shape;948;p128"/>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49" name="Google Shape;949;p12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950" name="Google Shape;950;p128"/>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951" name="Google Shape;951;p128"/>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952" name="Google Shape;952;p128"/>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53" name="Google Shape;953;p1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3 | Content – 2 Column &amp; 2 Stats">
  <p:cSld name="TITLE_2_1_1_1_1_1_1_1_1_2_1">
    <p:bg>
      <p:bgPr>
        <a:solidFill>
          <a:srgbClr val="FFFFFF"/>
        </a:solidFill>
        <a:effectLst/>
      </p:bgPr>
    </p:bg>
    <p:spTree>
      <p:nvGrpSpPr>
        <p:cNvPr id="1" name="Shape 954"/>
        <p:cNvGrpSpPr/>
        <p:nvPr/>
      </p:nvGrpSpPr>
      <p:grpSpPr>
        <a:xfrm>
          <a:off x="0" y="0"/>
          <a:ext cx="0" cy="0"/>
          <a:chOff x="0" y="0"/>
          <a:chExt cx="0" cy="0"/>
        </a:xfrm>
      </p:grpSpPr>
      <p:sp>
        <p:nvSpPr>
          <p:cNvPr id="955" name="Google Shape;955;p129"/>
          <p:cNvSpPr txBox="1">
            <a:spLocks noGrp="1"/>
          </p:cNvSpPr>
          <p:nvPr>
            <p:ph type="body" idx="1"/>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956" name="Google Shape;956;p129"/>
          <p:cNvSpPr txBox="1">
            <a:spLocks noGrp="1"/>
          </p:cNvSpPr>
          <p:nvPr>
            <p:ph type="body" idx="2"/>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957" name="Google Shape;957;p12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58" name="Google Shape;958;p12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959" name="Google Shape;959;p12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960" name="Google Shape;960;p129"/>
          <p:cNvSpPr txBox="1">
            <a:spLocks noGrp="1"/>
          </p:cNvSpPr>
          <p:nvPr>
            <p:ph type="body" idx="3"/>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61" name="Google Shape;961;p129"/>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962" name="Google Shape;962;p129"/>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963" name="Google Shape;963;p129"/>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964" name="Google Shape;964;p129"/>
          <p:cNvSpPr txBox="1">
            <a:spLocks noGrp="1"/>
          </p:cNvSpPr>
          <p:nvPr>
            <p:ph type="body" idx="5"/>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65" name="Google Shape;965;p1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966"/>
        <p:cNvGrpSpPr/>
        <p:nvPr/>
      </p:nvGrpSpPr>
      <p:grpSpPr>
        <a:xfrm>
          <a:off x="0" y="0"/>
          <a:ext cx="0" cy="0"/>
          <a:chOff x="0" y="0"/>
          <a:chExt cx="0" cy="0"/>
        </a:xfrm>
      </p:grpSpPr>
      <p:sp>
        <p:nvSpPr>
          <p:cNvPr id="967" name="Google Shape;967;p13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68" name="Google Shape;968;p13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969" name="Google Shape;969;p13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970" name="Google Shape;970;p130"/>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71" name="Google Shape;971;p13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972" name="Google Shape;972;p130"/>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973" name="Google Shape;973;p130"/>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974" name="Google Shape;974;p130"/>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975" name="Google Shape;975;p130"/>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76" name="Google Shape;976;p130"/>
          <p:cNvSpPr txBox="1">
            <a:spLocks noGrp="1"/>
          </p:cNvSpPr>
          <p:nvPr>
            <p:ph type="body" idx="4"/>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77" name="Google Shape;977;p130"/>
          <p:cNvSpPr txBox="1">
            <a:spLocks noGrp="1"/>
          </p:cNvSpPr>
          <p:nvPr>
            <p:ph type="body" idx="5"/>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978" name="Google Shape;978;p130"/>
          <p:cNvSpPr txBox="1">
            <a:spLocks noGrp="1"/>
          </p:cNvSpPr>
          <p:nvPr>
            <p:ph type="body" idx="6"/>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979" name="Google Shape;979;p130"/>
          <p:cNvSpPr txBox="1">
            <a:spLocks noGrp="1"/>
          </p:cNvSpPr>
          <p:nvPr>
            <p:ph type="body" idx="7"/>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980" name="Google Shape;980;p1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3 | Content – 4 Column &amp; 4 Stats">
  <p:cSld name="TITLE_2_1_1_1_1_1_1_1_1_1_2">
    <p:bg>
      <p:bgPr>
        <a:solidFill>
          <a:srgbClr val="FFFFFF"/>
        </a:solidFill>
        <a:effectLst/>
      </p:bgPr>
    </p:bg>
    <p:spTree>
      <p:nvGrpSpPr>
        <p:cNvPr id="1" name="Shape 981"/>
        <p:cNvGrpSpPr/>
        <p:nvPr/>
      </p:nvGrpSpPr>
      <p:grpSpPr>
        <a:xfrm>
          <a:off x="0" y="0"/>
          <a:ext cx="0" cy="0"/>
          <a:chOff x="0" y="0"/>
          <a:chExt cx="0" cy="0"/>
        </a:xfrm>
      </p:grpSpPr>
      <p:sp>
        <p:nvSpPr>
          <p:cNvPr id="982" name="Google Shape;982;p13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83" name="Google Shape;983;p13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984" name="Google Shape;984;p13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985" name="Google Shape;985;p13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986" name="Google Shape;986;p131"/>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987" name="Google Shape;987;p131"/>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988" name="Google Shape;988;p131"/>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989" name="Google Shape;989;p131"/>
          <p:cNvSpPr txBox="1">
            <a:spLocks noGrp="1"/>
          </p:cNvSpPr>
          <p:nvPr>
            <p:ph type="body" idx="2"/>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990" name="Google Shape;990;p131"/>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991" name="Google Shape;991;p131"/>
          <p:cNvSpPr txBox="1">
            <a:spLocks noGrp="1"/>
          </p:cNvSpPr>
          <p:nvPr>
            <p:ph type="body" idx="3"/>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92" name="Google Shape;992;p131"/>
          <p:cNvSpPr txBox="1">
            <a:spLocks noGrp="1"/>
          </p:cNvSpPr>
          <p:nvPr>
            <p:ph type="body" idx="4"/>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93" name="Google Shape;993;p131"/>
          <p:cNvSpPr txBox="1">
            <a:spLocks noGrp="1"/>
          </p:cNvSpPr>
          <p:nvPr>
            <p:ph type="body" idx="5"/>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94" name="Google Shape;994;p131"/>
          <p:cNvSpPr txBox="1">
            <a:spLocks noGrp="1"/>
          </p:cNvSpPr>
          <p:nvPr>
            <p:ph type="body" idx="6"/>
          </p:nvPr>
        </p:nvSpPr>
        <p:spPr>
          <a:xfrm>
            <a:off x="239325"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995" name="Google Shape;995;p131"/>
          <p:cNvSpPr txBox="1">
            <a:spLocks noGrp="1"/>
          </p:cNvSpPr>
          <p:nvPr>
            <p:ph type="body" idx="7"/>
          </p:nvPr>
        </p:nvSpPr>
        <p:spPr>
          <a:xfrm>
            <a:off x="2467788"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996" name="Google Shape;996;p131"/>
          <p:cNvSpPr txBox="1">
            <a:spLocks noGrp="1"/>
          </p:cNvSpPr>
          <p:nvPr>
            <p:ph type="body" idx="8"/>
          </p:nvPr>
        </p:nvSpPr>
        <p:spPr>
          <a:xfrm>
            <a:off x="46942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997" name="Google Shape;997;p131"/>
          <p:cNvSpPr txBox="1">
            <a:spLocks noGrp="1"/>
          </p:cNvSpPr>
          <p:nvPr>
            <p:ph type="body" idx="9"/>
          </p:nvPr>
        </p:nvSpPr>
        <p:spPr>
          <a:xfrm>
            <a:off x="69207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998" name="Google Shape;998;p1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3 | Content – Large Headline Only">
  <p:cSld name="TITLE_2_1_1_1_1_1_1_1_1_1_1_1_1_1_1_1_1_1_1_1_1_1_1_1_2">
    <p:bg>
      <p:bgPr>
        <a:solidFill>
          <a:srgbClr val="FFFFFF"/>
        </a:solidFill>
        <a:effectLst/>
      </p:bgPr>
    </p:bg>
    <p:spTree>
      <p:nvGrpSpPr>
        <p:cNvPr id="1" name="Shape 999"/>
        <p:cNvGrpSpPr/>
        <p:nvPr/>
      </p:nvGrpSpPr>
      <p:grpSpPr>
        <a:xfrm>
          <a:off x="0" y="0"/>
          <a:ext cx="0" cy="0"/>
          <a:chOff x="0" y="0"/>
          <a:chExt cx="0" cy="0"/>
        </a:xfrm>
      </p:grpSpPr>
      <p:cxnSp>
        <p:nvCxnSpPr>
          <p:cNvPr id="1000" name="Google Shape;1000;p13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001" name="Google Shape;1001;p13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002" name="Google Shape;1002;p13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03" name="Google Shape;1003;p132"/>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4" name="Google Shape;1004;p1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3">
  <p:cSld name="BLANK_6">
    <p:spTree>
      <p:nvGrpSpPr>
        <p:cNvPr id="1" name="Shape 53"/>
        <p:cNvGrpSpPr/>
        <p:nvPr/>
      </p:nvGrpSpPr>
      <p:grpSpPr>
        <a:xfrm>
          <a:off x="0" y="0"/>
          <a:ext cx="0" cy="0"/>
          <a:chOff x="0" y="0"/>
          <a:chExt cx="0" cy="0"/>
        </a:xfrm>
      </p:grpSpPr>
      <p:sp>
        <p:nvSpPr>
          <p:cNvPr id="54" name="Google Shape;5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_White">
  <p:cSld name="2_White">
    <p:spTree>
      <p:nvGrpSpPr>
        <p:cNvPr id="1" name="Shape 1005"/>
        <p:cNvGrpSpPr/>
        <p:nvPr/>
      </p:nvGrpSpPr>
      <p:grpSpPr>
        <a:xfrm>
          <a:off x="0" y="0"/>
          <a:ext cx="0" cy="0"/>
          <a:chOff x="0" y="0"/>
          <a:chExt cx="0" cy="0"/>
        </a:xfrm>
      </p:grpSpPr>
      <p:pic>
        <p:nvPicPr>
          <p:cNvPr id="1006" name="Google Shape;1006;p133"/>
          <p:cNvPicPr preferRelativeResize="0"/>
          <p:nvPr/>
        </p:nvPicPr>
        <p:blipFill rotWithShape="1">
          <a:blip r:embed="rId2">
            <a:alphaModFix/>
          </a:blip>
          <a:srcRect/>
          <a:stretch/>
        </p:blipFill>
        <p:spPr>
          <a:xfrm>
            <a:off x="234338" y="4747563"/>
            <a:ext cx="476709" cy="158462"/>
          </a:xfrm>
          <a:prstGeom prst="rect">
            <a:avLst/>
          </a:prstGeom>
          <a:noFill/>
          <a:ln>
            <a:noFill/>
          </a:ln>
        </p:spPr>
      </p:pic>
      <p:sp>
        <p:nvSpPr>
          <p:cNvPr id="1007" name="Google Shape;1007;p1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7_Title and Content">
  <p:cSld name="7_Title and Content">
    <p:bg>
      <p:bgPr>
        <a:gradFill>
          <a:gsLst>
            <a:gs pos="0">
              <a:schemeClr val="accent6"/>
            </a:gs>
            <a:gs pos="100000">
              <a:schemeClr val="accent5"/>
            </a:gs>
          </a:gsLst>
          <a:lin ang="18900044" scaled="0"/>
        </a:gradFill>
        <a:effectLst/>
      </p:bgPr>
    </p:bg>
    <p:spTree>
      <p:nvGrpSpPr>
        <p:cNvPr id="1" name="Shape 1008"/>
        <p:cNvGrpSpPr/>
        <p:nvPr/>
      </p:nvGrpSpPr>
      <p:grpSpPr>
        <a:xfrm>
          <a:off x="0" y="0"/>
          <a:ext cx="0" cy="0"/>
          <a:chOff x="0" y="0"/>
          <a:chExt cx="0" cy="0"/>
        </a:xfrm>
      </p:grpSpPr>
      <p:sp>
        <p:nvSpPr>
          <p:cNvPr id="1009" name="Google Shape;1009;p134"/>
          <p:cNvSpPr txBox="1">
            <a:spLocks noGrp="1"/>
          </p:cNvSpPr>
          <p:nvPr>
            <p:ph type="title"/>
          </p:nvPr>
        </p:nvSpPr>
        <p:spPr>
          <a:xfrm>
            <a:off x="350521" y="3371851"/>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chemeClr val="lt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1010" name="Google Shape;1010;p134"/>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a:solidFill>
                  <a:srgbClr val="939493"/>
                </a:solidFill>
                <a:latin typeface="Arial"/>
                <a:ea typeface="Arial"/>
                <a:cs typeface="Arial"/>
                <a:sym typeface="Arial"/>
              </a:defRPr>
            </a:lvl1pPr>
            <a:lvl2pPr marL="0" marR="0" lvl="1" indent="0" algn="r" rtl="0">
              <a:spcBef>
                <a:spcPts val="0"/>
              </a:spcBef>
              <a:spcAft>
                <a:spcPts val="0"/>
              </a:spcAft>
              <a:buNone/>
              <a:defRPr sz="600">
                <a:solidFill>
                  <a:srgbClr val="939493"/>
                </a:solidFill>
                <a:latin typeface="Arial"/>
                <a:ea typeface="Arial"/>
                <a:cs typeface="Arial"/>
                <a:sym typeface="Arial"/>
              </a:defRPr>
            </a:lvl2pPr>
            <a:lvl3pPr marL="0" marR="0" lvl="2" indent="0" algn="r" rtl="0">
              <a:spcBef>
                <a:spcPts val="0"/>
              </a:spcBef>
              <a:spcAft>
                <a:spcPts val="0"/>
              </a:spcAft>
              <a:buNone/>
              <a:defRPr sz="600">
                <a:solidFill>
                  <a:srgbClr val="939493"/>
                </a:solidFill>
                <a:latin typeface="Arial"/>
                <a:ea typeface="Arial"/>
                <a:cs typeface="Arial"/>
                <a:sym typeface="Arial"/>
              </a:defRPr>
            </a:lvl3pPr>
            <a:lvl4pPr marL="0" marR="0" lvl="3" indent="0" algn="r" rtl="0">
              <a:spcBef>
                <a:spcPts val="0"/>
              </a:spcBef>
              <a:spcAft>
                <a:spcPts val="0"/>
              </a:spcAft>
              <a:buNone/>
              <a:defRPr sz="600">
                <a:solidFill>
                  <a:srgbClr val="939493"/>
                </a:solidFill>
                <a:latin typeface="Arial"/>
                <a:ea typeface="Arial"/>
                <a:cs typeface="Arial"/>
                <a:sym typeface="Arial"/>
              </a:defRPr>
            </a:lvl4pPr>
            <a:lvl5pPr marL="0" marR="0" lvl="4" indent="0" algn="r" rtl="0">
              <a:spcBef>
                <a:spcPts val="0"/>
              </a:spcBef>
              <a:spcAft>
                <a:spcPts val="0"/>
              </a:spcAft>
              <a:buNone/>
              <a:defRPr sz="600">
                <a:solidFill>
                  <a:srgbClr val="939493"/>
                </a:solidFill>
                <a:latin typeface="Arial"/>
                <a:ea typeface="Arial"/>
                <a:cs typeface="Arial"/>
                <a:sym typeface="Arial"/>
              </a:defRPr>
            </a:lvl5pPr>
            <a:lvl6pPr marL="0" marR="0" lvl="5" indent="0" algn="r" rtl="0">
              <a:spcBef>
                <a:spcPts val="0"/>
              </a:spcBef>
              <a:spcAft>
                <a:spcPts val="0"/>
              </a:spcAft>
              <a:buNone/>
              <a:defRPr sz="600">
                <a:solidFill>
                  <a:srgbClr val="939493"/>
                </a:solidFill>
                <a:latin typeface="Arial"/>
                <a:ea typeface="Arial"/>
                <a:cs typeface="Arial"/>
                <a:sym typeface="Arial"/>
              </a:defRPr>
            </a:lvl6pPr>
            <a:lvl7pPr marL="0" marR="0" lvl="6" indent="0" algn="r" rtl="0">
              <a:spcBef>
                <a:spcPts val="0"/>
              </a:spcBef>
              <a:spcAft>
                <a:spcPts val="0"/>
              </a:spcAft>
              <a:buNone/>
              <a:defRPr sz="600">
                <a:solidFill>
                  <a:srgbClr val="939493"/>
                </a:solidFill>
                <a:latin typeface="Arial"/>
                <a:ea typeface="Arial"/>
                <a:cs typeface="Arial"/>
                <a:sym typeface="Arial"/>
              </a:defRPr>
            </a:lvl7pPr>
            <a:lvl8pPr marL="0" marR="0" lvl="7" indent="0" algn="r" rtl="0">
              <a:spcBef>
                <a:spcPts val="0"/>
              </a:spcBef>
              <a:spcAft>
                <a:spcPts val="0"/>
              </a:spcAft>
              <a:buNone/>
              <a:defRPr sz="600">
                <a:solidFill>
                  <a:srgbClr val="939493"/>
                </a:solidFill>
                <a:latin typeface="Arial"/>
                <a:ea typeface="Arial"/>
                <a:cs typeface="Arial"/>
                <a:sym typeface="Arial"/>
              </a:defRPr>
            </a:lvl8pPr>
            <a:lvl9pPr marL="0" marR="0" lvl="8" indent="0" algn="r" rtl="0">
              <a:spcBef>
                <a:spcPts val="0"/>
              </a:spcBef>
              <a:spcAft>
                <a:spcPts val="0"/>
              </a:spcAft>
              <a:buNone/>
              <a:defRPr sz="600">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1011"/>
        <p:cNvGrpSpPr/>
        <p:nvPr/>
      </p:nvGrpSpPr>
      <p:grpSpPr>
        <a:xfrm>
          <a:off x="0" y="0"/>
          <a:ext cx="0" cy="0"/>
          <a:chOff x="0" y="0"/>
          <a:chExt cx="0" cy="0"/>
        </a:xfrm>
      </p:grpSpPr>
      <p:sp>
        <p:nvSpPr>
          <p:cNvPr id="1012" name="Google Shape;1012;p135"/>
          <p:cNvSpPr txBox="1">
            <a:spLocks noGrp="1"/>
          </p:cNvSpPr>
          <p:nvPr>
            <p:ph type="title"/>
          </p:nvPr>
        </p:nvSpPr>
        <p:spPr>
          <a:xfrm>
            <a:off x="457200" y="205978"/>
            <a:ext cx="8229600" cy="8574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3" name="Google Shape;1013;p135"/>
          <p:cNvSpPr txBox="1">
            <a:spLocks noGrp="1"/>
          </p:cNvSpPr>
          <p:nvPr>
            <p:ph type="body" idx="1"/>
          </p:nvPr>
        </p:nvSpPr>
        <p:spPr>
          <a:xfrm>
            <a:off x="457200" y="1200150"/>
            <a:ext cx="8229600" cy="3358500"/>
          </a:xfrm>
          <a:prstGeom prst="rect">
            <a:avLst/>
          </a:prstGeom>
        </p:spPr>
        <p:txBody>
          <a:bodyPr spcFirstLastPara="1" wrap="square" lIns="0" tIns="0" rIns="0" bIns="0" anchor="t" anchorCtr="0">
            <a:noAutofit/>
          </a:bodyPr>
          <a:lstStyle>
            <a:lvl1pPr marL="457200" lvl="0" indent="-381000" rtl="0">
              <a:spcBef>
                <a:spcPts val="0"/>
              </a:spcBef>
              <a:spcAft>
                <a:spcPts val="0"/>
              </a:spcAft>
              <a:buClr>
                <a:srgbClr val="404041"/>
              </a:buClr>
              <a:buSzPts val="2400"/>
              <a:buChar char="●"/>
              <a:defRPr sz="2400">
                <a:solidFill>
                  <a:srgbClr val="404041"/>
                </a:solidFill>
              </a:defRPr>
            </a:lvl1pPr>
            <a:lvl2pPr marL="914400" lvl="1" indent="-342900" rtl="0">
              <a:spcBef>
                <a:spcPts val="0"/>
              </a:spcBef>
              <a:spcAft>
                <a:spcPts val="0"/>
              </a:spcAft>
              <a:buClr>
                <a:srgbClr val="404041"/>
              </a:buClr>
              <a:buSzPts val="1800"/>
              <a:buChar char="●"/>
              <a:defRPr sz="1800">
                <a:solidFill>
                  <a:srgbClr val="404041"/>
                </a:solidFill>
              </a:defRPr>
            </a:lvl2pPr>
            <a:lvl3pPr marL="1371600" lvl="2" indent="-342900" rtl="0">
              <a:spcBef>
                <a:spcPts val="0"/>
              </a:spcBef>
              <a:spcAft>
                <a:spcPts val="0"/>
              </a:spcAft>
              <a:buClr>
                <a:srgbClr val="404041"/>
              </a:buClr>
              <a:buSzPts val="1800"/>
              <a:buChar char="●"/>
              <a:defRPr sz="1800">
                <a:solidFill>
                  <a:srgbClr val="404041"/>
                </a:solidFill>
              </a:defRPr>
            </a:lvl3pPr>
            <a:lvl4pPr marL="1828800" lvl="3" indent="-317500" rtl="0">
              <a:spcBef>
                <a:spcPts val="0"/>
              </a:spcBef>
              <a:spcAft>
                <a:spcPts val="0"/>
              </a:spcAft>
              <a:buClr>
                <a:srgbClr val="404041"/>
              </a:buClr>
              <a:buSzPts val="1400"/>
              <a:buChar char="●"/>
              <a:defRPr sz="1400">
                <a:solidFill>
                  <a:srgbClr val="404041"/>
                </a:solidFill>
              </a:defRPr>
            </a:lvl4pPr>
            <a:lvl5pPr marL="2286000" lvl="4" indent="-317500" rtl="0">
              <a:spcBef>
                <a:spcPts val="0"/>
              </a:spcBef>
              <a:spcAft>
                <a:spcPts val="0"/>
              </a:spcAft>
              <a:buClr>
                <a:srgbClr val="404041"/>
              </a:buClr>
              <a:buSzPts val="1400"/>
              <a:buChar char="●"/>
              <a:defRPr sz="1400">
                <a:solidFill>
                  <a:srgbClr val="404041"/>
                </a:solidFill>
              </a:defRPr>
            </a:lvl5pPr>
            <a:lvl6pPr marL="2743200" lvl="5" indent="-317500" rtl="0">
              <a:spcBef>
                <a:spcPts val="0"/>
              </a:spcBef>
              <a:spcAft>
                <a:spcPts val="0"/>
              </a:spcAft>
              <a:buClr>
                <a:srgbClr val="404041"/>
              </a:buClr>
              <a:buSzPts val="1400"/>
              <a:buChar char="●"/>
              <a:defRPr sz="1400">
                <a:solidFill>
                  <a:srgbClr val="404041"/>
                </a:solidFill>
              </a:defRPr>
            </a:lvl6pPr>
            <a:lvl7pPr marL="3200400" lvl="6" indent="-317500" rtl="0">
              <a:spcBef>
                <a:spcPts val="0"/>
              </a:spcBef>
              <a:spcAft>
                <a:spcPts val="0"/>
              </a:spcAft>
              <a:buClr>
                <a:srgbClr val="404041"/>
              </a:buClr>
              <a:buSzPts val="1400"/>
              <a:buChar char="●"/>
              <a:defRPr sz="1400">
                <a:solidFill>
                  <a:srgbClr val="404041"/>
                </a:solidFill>
              </a:defRPr>
            </a:lvl7pPr>
            <a:lvl8pPr marL="3657600" lvl="7" indent="-317500" rtl="0">
              <a:spcBef>
                <a:spcPts val="0"/>
              </a:spcBef>
              <a:spcAft>
                <a:spcPts val="0"/>
              </a:spcAft>
              <a:buClr>
                <a:srgbClr val="404041"/>
              </a:buClr>
              <a:buSzPts val="1400"/>
              <a:buChar char="●"/>
              <a:defRPr sz="1400">
                <a:solidFill>
                  <a:srgbClr val="404041"/>
                </a:solidFill>
              </a:defRPr>
            </a:lvl8pPr>
            <a:lvl9pPr marL="4114800" lvl="8" indent="-317500" rtl="0">
              <a:spcBef>
                <a:spcPts val="0"/>
              </a:spcBef>
              <a:spcAft>
                <a:spcPts val="0"/>
              </a:spcAft>
              <a:buClr>
                <a:srgbClr val="404041"/>
              </a:buClr>
              <a:buSzPts val="1400"/>
              <a:buChar char="●"/>
              <a:defRPr sz="1400">
                <a:solidFill>
                  <a:srgbClr val="404041"/>
                </a:solidFill>
              </a:defRPr>
            </a:lvl9pPr>
          </a:lstStyle>
          <a:p>
            <a:endParaRPr/>
          </a:p>
        </p:txBody>
      </p:sp>
      <p:pic>
        <p:nvPicPr>
          <p:cNvPr id="1014" name="Google Shape;1014;p135"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
        <p:nvSpPr>
          <p:cNvPr id="1015" name="Google Shape;1015;p1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404041"/>
                </a:solidFill>
                <a:latin typeface="Inter"/>
                <a:ea typeface="Inter"/>
                <a:cs typeface="Inter"/>
                <a:sym typeface="Inter"/>
              </a:defRPr>
            </a:lvl1pPr>
            <a:lvl2pPr lvl="1">
              <a:buNone/>
              <a:defRPr sz="1300">
                <a:solidFill>
                  <a:srgbClr val="404041"/>
                </a:solidFill>
                <a:latin typeface="Inter"/>
                <a:ea typeface="Inter"/>
                <a:cs typeface="Inter"/>
                <a:sym typeface="Inter"/>
              </a:defRPr>
            </a:lvl2pPr>
            <a:lvl3pPr lvl="2">
              <a:buNone/>
              <a:defRPr sz="1300">
                <a:solidFill>
                  <a:srgbClr val="404041"/>
                </a:solidFill>
                <a:latin typeface="Inter"/>
                <a:ea typeface="Inter"/>
                <a:cs typeface="Inter"/>
                <a:sym typeface="Inter"/>
              </a:defRPr>
            </a:lvl3pPr>
            <a:lvl4pPr lvl="3">
              <a:buNone/>
              <a:defRPr sz="1300">
                <a:solidFill>
                  <a:srgbClr val="404041"/>
                </a:solidFill>
                <a:latin typeface="Inter"/>
                <a:ea typeface="Inter"/>
                <a:cs typeface="Inter"/>
                <a:sym typeface="Inter"/>
              </a:defRPr>
            </a:lvl4pPr>
            <a:lvl5pPr lvl="4">
              <a:buNone/>
              <a:defRPr sz="1300">
                <a:solidFill>
                  <a:srgbClr val="404041"/>
                </a:solidFill>
                <a:latin typeface="Inter"/>
                <a:ea typeface="Inter"/>
                <a:cs typeface="Inter"/>
                <a:sym typeface="Inter"/>
              </a:defRPr>
            </a:lvl5pPr>
            <a:lvl6pPr lvl="5">
              <a:buNone/>
              <a:defRPr sz="1300">
                <a:solidFill>
                  <a:srgbClr val="404041"/>
                </a:solidFill>
                <a:latin typeface="Inter"/>
                <a:ea typeface="Inter"/>
                <a:cs typeface="Inter"/>
                <a:sym typeface="Inter"/>
              </a:defRPr>
            </a:lvl6pPr>
            <a:lvl7pPr lvl="6">
              <a:buNone/>
              <a:defRPr sz="1300">
                <a:solidFill>
                  <a:srgbClr val="404041"/>
                </a:solidFill>
                <a:latin typeface="Inter"/>
                <a:ea typeface="Inter"/>
                <a:cs typeface="Inter"/>
                <a:sym typeface="Inter"/>
              </a:defRPr>
            </a:lvl7pPr>
            <a:lvl8pPr lvl="7">
              <a:buNone/>
              <a:defRPr sz="1300">
                <a:solidFill>
                  <a:srgbClr val="404041"/>
                </a:solidFill>
                <a:latin typeface="Inter"/>
                <a:ea typeface="Inter"/>
                <a:cs typeface="Inter"/>
                <a:sym typeface="Inter"/>
              </a:defRPr>
            </a:lvl8pPr>
            <a:lvl9pPr lvl="8">
              <a:buNone/>
              <a:defRPr sz="1300">
                <a:solidFill>
                  <a:srgbClr val="40404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_3">
  <p:cSld name="BLANK_3">
    <p:spTree>
      <p:nvGrpSpPr>
        <p:cNvPr id="1" name="Shape 1016"/>
        <p:cNvGrpSpPr/>
        <p:nvPr/>
      </p:nvGrpSpPr>
      <p:grpSpPr>
        <a:xfrm>
          <a:off x="0" y="0"/>
          <a:ext cx="0" cy="0"/>
          <a:chOff x="0" y="0"/>
          <a:chExt cx="0" cy="0"/>
        </a:xfrm>
      </p:grpSpPr>
      <p:pic>
        <p:nvPicPr>
          <p:cNvPr id="1017" name="Google Shape;1017;p136"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
        <p:nvSpPr>
          <p:cNvPr id="1018" name="Google Shape;1018;p1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019"/>
        <p:cNvGrpSpPr/>
        <p:nvPr/>
      </p:nvGrpSpPr>
      <p:grpSpPr>
        <a:xfrm>
          <a:off x="0" y="0"/>
          <a:ext cx="0" cy="0"/>
          <a:chOff x="0" y="0"/>
          <a:chExt cx="0" cy="0"/>
        </a:xfrm>
      </p:grpSpPr>
      <p:sp>
        <p:nvSpPr>
          <p:cNvPr id="1020" name="Google Shape;1020;p137"/>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14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1021" name="Google Shape;1021;p1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2"/>
        <p:cNvGrpSpPr/>
        <p:nvPr/>
      </p:nvGrpSpPr>
      <p:grpSpPr>
        <a:xfrm>
          <a:off x="0" y="0"/>
          <a:ext cx="0" cy="0"/>
          <a:chOff x="0" y="0"/>
          <a:chExt cx="0" cy="0"/>
        </a:xfrm>
      </p:grpSpPr>
      <p:sp>
        <p:nvSpPr>
          <p:cNvPr id="1023" name="Google Shape;1023;p138"/>
          <p:cNvSpPr txBox="1">
            <a:spLocks noGrp="1"/>
          </p:cNvSpPr>
          <p:nvPr>
            <p:ph type="title"/>
          </p:nvPr>
        </p:nvSpPr>
        <p:spPr>
          <a:xfrm>
            <a:off x="381000" y="381000"/>
            <a:ext cx="8380500" cy="682500"/>
          </a:xfrm>
          <a:prstGeom prst="rect">
            <a:avLst/>
          </a:prstGeom>
          <a:noFill/>
          <a:ln>
            <a:noFill/>
          </a:ln>
        </p:spPr>
        <p:txBody>
          <a:bodyPr spcFirstLastPara="1" wrap="square" lIns="127000" tIns="127000" rIns="127000" bIns="127000" anchor="ctr" anchorCtr="0">
            <a:noAutofit/>
          </a:bodyPr>
          <a:lstStyle>
            <a:lvl1pPr marR="0" lvl="0" algn="l" rtl="0">
              <a:lnSpc>
                <a:spcPct val="120000"/>
              </a:lnSpc>
              <a:spcBef>
                <a:spcPts val="0"/>
              </a:spcBef>
              <a:spcAft>
                <a:spcPts val="0"/>
              </a:spcAft>
              <a:buSzPts val="3800"/>
              <a:buNone/>
              <a:defRPr sz="32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SzPts val="2800"/>
              <a:buNone/>
              <a:defRPr sz="32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SzPts val="2800"/>
              <a:buNone/>
              <a:defRPr sz="32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SzPts val="2800"/>
              <a:buNone/>
              <a:defRPr sz="32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SzPts val="2800"/>
              <a:buNone/>
              <a:defRPr sz="3200" b="0" i="0" u="none" strike="noStrike" cap="none">
                <a:solidFill>
                  <a:schemeClr val="accent1"/>
                </a:solidFill>
                <a:latin typeface="Open Sans Light"/>
                <a:ea typeface="Open Sans Light"/>
                <a:cs typeface="Open Sans Light"/>
                <a:sym typeface="Open Sans Light"/>
              </a:defRPr>
            </a:lvl5pPr>
            <a:lvl6pPr marR="0" lvl="5" algn="l" rtl="0">
              <a:spcBef>
                <a:spcPts val="0"/>
              </a:spcBef>
              <a:spcAft>
                <a:spcPts val="0"/>
              </a:spcAft>
              <a:buSzPts val="2800"/>
              <a:buNone/>
              <a:defRPr sz="3200" b="0" i="0" u="none" strike="noStrike" cap="none">
                <a:solidFill>
                  <a:schemeClr val="accent1"/>
                </a:solidFill>
                <a:latin typeface="Open Sans Light"/>
                <a:ea typeface="Open Sans Light"/>
                <a:cs typeface="Open Sans Light"/>
                <a:sym typeface="Open Sans Light"/>
              </a:defRPr>
            </a:lvl6pPr>
            <a:lvl7pPr marR="0" lvl="6" algn="l" rtl="0">
              <a:spcBef>
                <a:spcPts val="0"/>
              </a:spcBef>
              <a:spcAft>
                <a:spcPts val="0"/>
              </a:spcAft>
              <a:buSzPts val="2800"/>
              <a:buNone/>
              <a:defRPr sz="3200" b="0" i="0" u="none" strike="noStrike" cap="none">
                <a:solidFill>
                  <a:schemeClr val="accent1"/>
                </a:solidFill>
                <a:latin typeface="Open Sans Light"/>
                <a:ea typeface="Open Sans Light"/>
                <a:cs typeface="Open Sans Light"/>
                <a:sym typeface="Open Sans Light"/>
              </a:defRPr>
            </a:lvl7pPr>
            <a:lvl8pPr marR="0" lvl="7" algn="l" rtl="0">
              <a:spcBef>
                <a:spcPts val="0"/>
              </a:spcBef>
              <a:spcAft>
                <a:spcPts val="0"/>
              </a:spcAft>
              <a:buSzPts val="2800"/>
              <a:buNone/>
              <a:defRPr sz="3200" b="0" i="0" u="none" strike="noStrike" cap="none">
                <a:solidFill>
                  <a:schemeClr val="accent1"/>
                </a:solidFill>
                <a:latin typeface="Open Sans Light"/>
                <a:ea typeface="Open Sans Light"/>
                <a:cs typeface="Open Sans Light"/>
                <a:sym typeface="Open Sans Light"/>
              </a:defRPr>
            </a:lvl8pPr>
            <a:lvl9pPr marR="0" lvl="8" algn="l" rtl="0">
              <a:spcBef>
                <a:spcPts val="0"/>
              </a:spcBef>
              <a:spcAft>
                <a:spcPts val="0"/>
              </a:spcAft>
              <a:buSzPts val="2800"/>
              <a:buNone/>
              <a:defRPr sz="3200" b="0" i="0" u="none" strike="noStrike" cap="none">
                <a:solidFill>
                  <a:schemeClr val="accent1"/>
                </a:solidFill>
                <a:latin typeface="Open Sans Light"/>
                <a:ea typeface="Open Sans Light"/>
                <a:cs typeface="Open Sans Light"/>
                <a:sym typeface="Open Sans Light"/>
              </a:defRPr>
            </a:lvl9pPr>
          </a:lstStyle>
          <a:p>
            <a:endParaRPr/>
          </a:p>
        </p:txBody>
      </p:sp>
      <p:sp>
        <p:nvSpPr>
          <p:cNvPr id="1024" name="Google Shape;1024;p138"/>
          <p:cNvSpPr txBox="1">
            <a:spLocks noGrp="1"/>
          </p:cNvSpPr>
          <p:nvPr>
            <p:ph type="body" idx="1"/>
          </p:nvPr>
        </p:nvSpPr>
        <p:spPr>
          <a:xfrm>
            <a:off x="381000" y="1063625"/>
            <a:ext cx="8380500" cy="3544800"/>
          </a:xfrm>
          <a:prstGeom prst="rect">
            <a:avLst/>
          </a:prstGeom>
          <a:noFill/>
          <a:ln>
            <a:noFill/>
          </a:ln>
        </p:spPr>
        <p:txBody>
          <a:bodyPr spcFirstLastPara="1" wrap="square" lIns="127000" tIns="127000" rIns="127000" bIns="12700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25" name="Google Shape;1025;p138"/>
          <p:cNvSpPr txBox="1">
            <a:spLocks noGrp="1"/>
          </p:cNvSpPr>
          <p:nvPr>
            <p:ph type="ftr" idx="11"/>
          </p:nvPr>
        </p:nvSpPr>
        <p:spPr>
          <a:xfrm>
            <a:off x="4570413" y="4767263"/>
            <a:ext cx="3656100" cy="2745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a:solidFill>
                  <a:srgbClr val="A9AFA9"/>
                </a:solidFill>
                <a:latin typeface="Open Sans"/>
                <a:ea typeface="Open Sans"/>
                <a:cs typeface="Open Sans"/>
                <a:sym typeface="Open Sans"/>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1026" name="Google Shape;1026;p138"/>
          <p:cNvSpPr txBox="1">
            <a:spLocks noGrp="1"/>
          </p:cNvSpPr>
          <p:nvPr>
            <p:ph type="sldNum" idx="12"/>
          </p:nvPr>
        </p:nvSpPr>
        <p:spPr>
          <a:xfrm>
            <a:off x="8226425" y="4767263"/>
            <a:ext cx="4605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a:solidFill>
                  <a:srgbClr val="7F7F7F"/>
                </a:solidFill>
                <a:latin typeface="Arial"/>
                <a:ea typeface="Arial"/>
                <a:cs typeface="Arial"/>
                <a:sym typeface="Arial"/>
              </a:defRPr>
            </a:lvl1pPr>
            <a:lvl2pPr marL="0" marR="0" lvl="1" indent="0" algn="r" rtl="0">
              <a:spcBef>
                <a:spcPts val="0"/>
              </a:spcBef>
              <a:spcAft>
                <a:spcPts val="0"/>
              </a:spcAft>
              <a:buNone/>
              <a:defRPr sz="800">
                <a:solidFill>
                  <a:srgbClr val="7F7F7F"/>
                </a:solidFill>
                <a:latin typeface="Arial"/>
                <a:ea typeface="Arial"/>
                <a:cs typeface="Arial"/>
                <a:sym typeface="Arial"/>
              </a:defRPr>
            </a:lvl2pPr>
            <a:lvl3pPr marL="0" marR="0" lvl="2" indent="0" algn="r" rtl="0">
              <a:spcBef>
                <a:spcPts val="0"/>
              </a:spcBef>
              <a:spcAft>
                <a:spcPts val="0"/>
              </a:spcAft>
              <a:buNone/>
              <a:defRPr sz="800">
                <a:solidFill>
                  <a:srgbClr val="7F7F7F"/>
                </a:solidFill>
                <a:latin typeface="Arial"/>
                <a:ea typeface="Arial"/>
                <a:cs typeface="Arial"/>
                <a:sym typeface="Arial"/>
              </a:defRPr>
            </a:lvl3pPr>
            <a:lvl4pPr marL="0" marR="0" lvl="3" indent="0" algn="r" rtl="0">
              <a:spcBef>
                <a:spcPts val="0"/>
              </a:spcBef>
              <a:spcAft>
                <a:spcPts val="0"/>
              </a:spcAft>
              <a:buNone/>
              <a:defRPr sz="800">
                <a:solidFill>
                  <a:srgbClr val="7F7F7F"/>
                </a:solidFill>
                <a:latin typeface="Arial"/>
                <a:ea typeface="Arial"/>
                <a:cs typeface="Arial"/>
                <a:sym typeface="Arial"/>
              </a:defRPr>
            </a:lvl4pPr>
            <a:lvl5pPr marL="0" marR="0" lvl="4" indent="0" algn="r" rtl="0">
              <a:spcBef>
                <a:spcPts val="0"/>
              </a:spcBef>
              <a:spcAft>
                <a:spcPts val="0"/>
              </a:spcAft>
              <a:buNone/>
              <a:defRPr sz="800">
                <a:solidFill>
                  <a:srgbClr val="7F7F7F"/>
                </a:solidFill>
                <a:latin typeface="Arial"/>
                <a:ea typeface="Arial"/>
                <a:cs typeface="Arial"/>
                <a:sym typeface="Arial"/>
              </a:defRPr>
            </a:lvl5pPr>
            <a:lvl6pPr marL="0" marR="0" lvl="5" indent="0" algn="r" rtl="0">
              <a:spcBef>
                <a:spcPts val="0"/>
              </a:spcBef>
              <a:spcAft>
                <a:spcPts val="0"/>
              </a:spcAft>
              <a:buNone/>
              <a:defRPr sz="800">
                <a:solidFill>
                  <a:srgbClr val="7F7F7F"/>
                </a:solidFill>
                <a:latin typeface="Arial"/>
                <a:ea typeface="Arial"/>
                <a:cs typeface="Arial"/>
                <a:sym typeface="Arial"/>
              </a:defRPr>
            </a:lvl6pPr>
            <a:lvl7pPr marL="0" marR="0" lvl="6" indent="0" algn="r" rtl="0">
              <a:spcBef>
                <a:spcPts val="0"/>
              </a:spcBef>
              <a:spcAft>
                <a:spcPts val="0"/>
              </a:spcAft>
              <a:buNone/>
              <a:defRPr sz="800">
                <a:solidFill>
                  <a:srgbClr val="7F7F7F"/>
                </a:solidFill>
                <a:latin typeface="Arial"/>
                <a:ea typeface="Arial"/>
                <a:cs typeface="Arial"/>
                <a:sym typeface="Arial"/>
              </a:defRPr>
            </a:lvl7pPr>
            <a:lvl8pPr marL="0" marR="0" lvl="7" indent="0" algn="r" rtl="0">
              <a:spcBef>
                <a:spcPts val="0"/>
              </a:spcBef>
              <a:spcAft>
                <a:spcPts val="0"/>
              </a:spcAft>
              <a:buNone/>
              <a:defRPr sz="800">
                <a:solidFill>
                  <a:srgbClr val="7F7F7F"/>
                </a:solidFill>
                <a:latin typeface="Arial"/>
                <a:ea typeface="Arial"/>
                <a:cs typeface="Arial"/>
                <a:sym typeface="Arial"/>
              </a:defRPr>
            </a:lvl8pPr>
            <a:lvl9pPr marL="0" marR="0" lvl="8" indent="0" algn="r" rtl="0">
              <a:spcBef>
                <a:spcPts val="0"/>
              </a:spcBef>
              <a:spcAft>
                <a:spcPts val="0"/>
              </a:spcAft>
              <a:buNone/>
              <a:defRPr sz="80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3 Pattern Left">
  <p:cSld name="1/3 Pattern Left">
    <p:spTree>
      <p:nvGrpSpPr>
        <p:cNvPr id="1" name="Shape 1027"/>
        <p:cNvGrpSpPr/>
        <p:nvPr/>
      </p:nvGrpSpPr>
      <p:grpSpPr>
        <a:xfrm>
          <a:off x="0" y="0"/>
          <a:ext cx="0" cy="0"/>
          <a:chOff x="0" y="0"/>
          <a:chExt cx="0" cy="0"/>
        </a:xfrm>
      </p:grpSpPr>
      <p:pic>
        <p:nvPicPr>
          <p:cNvPr id="1028" name="Google Shape;1028;p139"/>
          <p:cNvPicPr preferRelativeResize="0"/>
          <p:nvPr/>
        </p:nvPicPr>
        <p:blipFill rotWithShape="1">
          <a:blip r:embed="rId2">
            <a:alphaModFix/>
          </a:blip>
          <a:srcRect r="66785"/>
          <a:stretch/>
        </p:blipFill>
        <p:spPr>
          <a:xfrm>
            <a:off x="0" y="0"/>
            <a:ext cx="3037111" cy="5143501"/>
          </a:xfrm>
          <a:prstGeom prst="rect">
            <a:avLst/>
          </a:prstGeom>
          <a:noFill/>
          <a:ln>
            <a:noFill/>
          </a:ln>
        </p:spPr>
      </p:pic>
      <p:pic>
        <p:nvPicPr>
          <p:cNvPr id="1029" name="Google Shape;1029;p139"/>
          <p:cNvPicPr preferRelativeResize="0"/>
          <p:nvPr/>
        </p:nvPicPr>
        <p:blipFill rotWithShape="1">
          <a:blip r:embed="rId3">
            <a:alphaModFix/>
          </a:blip>
          <a:srcRect/>
          <a:stretch/>
        </p:blipFill>
        <p:spPr>
          <a:xfrm>
            <a:off x="234338" y="4747563"/>
            <a:ext cx="476709" cy="158461"/>
          </a:xfrm>
          <a:prstGeom prst="rect">
            <a:avLst/>
          </a:prstGeom>
          <a:noFill/>
          <a:ln>
            <a:noFill/>
          </a:ln>
        </p:spPr>
      </p:pic>
      <p:sp>
        <p:nvSpPr>
          <p:cNvPr id="1030" name="Google Shape;1030;p139"/>
          <p:cNvSpPr txBox="1"/>
          <p:nvPr/>
        </p:nvSpPr>
        <p:spPr>
          <a:xfrm>
            <a:off x="779628" y="4845366"/>
            <a:ext cx="1412100" cy="15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500"/>
              <a:buFont typeface="Play"/>
              <a:buNone/>
            </a:pPr>
            <a:r>
              <a:rPr lang="en" sz="500" i="0" u="none" strike="noStrike" cap="none">
                <a:solidFill>
                  <a:schemeClr val="lt1"/>
                </a:solidFill>
                <a:latin typeface="Helvetica Neue"/>
                <a:ea typeface="Helvetica Neue"/>
                <a:cs typeface="Helvetica Neue"/>
                <a:sym typeface="Helvetica Neue"/>
              </a:rPr>
              <a:t>© Copyright Cloudflare, Inc.</a:t>
            </a:r>
            <a:endParaRPr sz="500" i="0" u="none" strike="noStrike" cap="none">
              <a:solidFill>
                <a:schemeClr val="lt1"/>
              </a:solidFill>
              <a:latin typeface="Helvetica Neue"/>
              <a:ea typeface="Helvetica Neue"/>
              <a:cs typeface="Helvetica Neue"/>
              <a:sym typeface="Helvetica Neue"/>
            </a:endParaRPr>
          </a:p>
        </p:txBody>
      </p:sp>
      <p:sp>
        <p:nvSpPr>
          <p:cNvPr id="1031" name="Google Shape;1031;p1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3 | Content – 1 Column 1">
  <p:cSld name="TITLE_2_1_1_1_1_1_2">
    <p:bg>
      <p:bgPr>
        <a:solidFill>
          <a:srgbClr val="FFFFFF"/>
        </a:solidFill>
        <a:effectLst/>
      </p:bgPr>
    </p:bg>
    <p:spTree>
      <p:nvGrpSpPr>
        <p:cNvPr id="1" name="Shape 1032"/>
        <p:cNvGrpSpPr/>
        <p:nvPr/>
      </p:nvGrpSpPr>
      <p:grpSpPr>
        <a:xfrm>
          <a:off x="0" y="0"/>
          <a:ext cx="0" cy="0"/>
          <a:chOff x="0" y="0"/>
          <a:chExt cx="0" cy="0"/>
        </a:xfrm>
      </p:grpSpPr>
      <p:sp>
        <p:nvSpPr>
          <p:cNvPr id="1033" name="Google Shape;1033;p14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34" name="Google Shape;1034;p14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035" name="Google Shape;1035;p14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036" name="Google Shape;1036;p140"/>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1037" name="Google Shape;1037;p14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38" name="Google Shape;1038;p1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3 | Content – Headline Only 6">
  <p:cSld name="TITLE_2_1_1_1_1_1_1_1_1_1_1_1_1_1_1_1_1_1_1_1_1_1_1_1_7">
    <p:bg>
      <p:bgPr>
        <a:solidFill>
          <a:srgbClr val="FFFFFF"/>
        </a:solidFill>
        <a:effectLst/>
      </p:bgPr>
    </p:bg>
    <p:spTree>
      <p:nvGrpSpPr>
        <p:cNvPr id="1" name="Shape 1039"/>
        <p:cNvGrpSpPr/>
        <p:nvPr/>
      </p:nvGrpSpPr>
      <p:grpSpPr>
        <a:xfrm>
          <a:off x="0" y="0"/>
          <a:ext cx="0" cy="0"/>
          <a:chOff x="0" y="0"/>
          <a:chExt cx="0" cy="0"/>
        </a:xfrm>
      </p:grpSpPr>
      <p:cxnSp>
        <p:nvCxnSpPr>
          <p:cNvPr id="1040" name="Google Shape;1040;p14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41" name="Google Shape;1041;p14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42" name="Google Shape;1042;p14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43" name="Google Shape;1043;p14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044" name="Google Shape;1044;p1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45"/>
        <p:cNvGrpSpPr/>
        <p:nvPr/>
      </p:nvGrpSpPr>
      <p:grpSpPr>
        <a:xfrm>
          <a:off x="0" y="0"/>
          <a:ext cx="0" cy="0"/>
          <a:chOff x="0" y="0"/>
          <a:chExt cx="0" cy="0"/>
        </a:xfrm>
      </p:grpSpPr>
      <p:sp>
        <p:nvSpPr>
          <p:cNvPr id="1046" name="Google Shape;1046;p142"/>
          <p:cNvSpPr txBox="1">
            <a:spLocks noGrp="1"/>
          </p:cNvSpPr>
          <p:nvPr>
            <p:ph type="title"/>
          </p:nvPr>
        </p:nvSpPr>
        <p:spPr>
          <a:xfrm>
            <a:off x="457200" y="205978"/>
            <a:ext cx="8229600" cy="8574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47" name="Google Shape;1047;p142"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
        <p:nvSpPr>
          <p:cNvPr id="1048" name="Google Shape;1048;p1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without logo">
  <p:cSld name="BLANK_1">
    <p:spTree>
      <p:nvGrpSpPr>
        <p:cNvPr id="1" name="Shape 55"/>
        <p:cNvGrpSpPr/>
        <p:nvPr/>
      </p:nvGrpSpPr>
      <p:grpSpPr>
        <a:xfrm>
          <a:off x="0" y="0"/>
          <a:ext cx="0" cy="0"/>
          <a:chOff x="0" y="0"/>
          <a:chExt cx="0" cy="0"/>
        </a:xfrm>
      </p:grpSpPr>
      <p:sp>
        <p:nvSpPr>
          <p:cNvPr id="56" name="Google Shape;5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8">
    <p:bg>
      <p:bgPr>
        <a:solidFill>
          <a:srgbClr val="FFFFFF"/>
        </a:solidFill>
        <a:effectLst/>
      </p:bgPr>
    </p:bg>
    <p:spTree>
      <p:nvGrpSpPr>
        <p:cNvPr id="1" name="Shape 1049"/>
        <p:cNvGrpSpPr/>
        <p:nvPr/>
      </p:nvGrpSpPr>
      <p:grpSpPr>
        <a:xfrm>
          <a:off x="0" y="0"/>
          <a:ext cx="0" cy="0"/>
          <a:chOff x="0" y="0"/>
          <a:chExt cx="0" cy="0"/>
        </a:xfrm>
      </p:grpSpPr>
      <p:cxnSp>
        <p:nvCxnSpPr>
          <p:cNvPr id="1050" name="Google Shape;1050;p14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051" name="Google Shape;1051;p14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052" name="Google Shape;1052;p143"/>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053" name="Google Shape;1053;p14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054" name="Google Shape;1054;p1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1059"/>
        <p:cNvGrpSpPr/>
        <p:nvPr/>
      </p:nvGrpSpPr>
      <p:grpSpPr>
        <a:xfrm>
          <a:off x="0" y="0"/>
          <a:ext cx="0" cy="0"/>
          <a:chOff x="0" y="0"/>
          <a:chExt cx="0" cy="0"/>
        </a:xfrm>
      </p:grpSpPr>
      <p:pic>
        <p:nvPicPr>
          <p:cNvPr id="1060" name="Google Shape;1060;p145"/>
          <p:cNvPicPr preferRelativeResize="0"/>
          <p:nvPr/>
        </p:nvPicPr>
        <p:blipFill rotWithShape="1">
          <a:blip r:embed="rId2">
            <a:alphaModFix/>
          </a:blip>
          <a:srcRect r="10"/>
          <a:stretch/>
        </p:blipFill>
        <p:spPr>
          <a:xfrm>
            <a:off x="7855996" y="237170"/>
            <a:ext cx="1075681" cy="357186"/>
          </a:xfrm>
          <a:prstGeom prst="rect">
            <a:avLst/>
          </a:prstGeom>
          <a:noFill/>
          <a:ln>
            <a:noFill/>
          </a:ln>
        </p:spPr>
      </p:pic>
      <p:cxnSp>
        <p:nvCxnSpPr>
          <p:cNvPr id="1061" name="Google Shape;1061;p145"/>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1062" name="Google Shape;1062;p145"/>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3" name="Google Shape;1063;p145"/>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064" name="Google Shape;1064;p14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065" name="Google Shape;1065;p145"/>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
        <p:nvSpPr>
          <p:cNvPr id="1066" name="Google Shape;1066;p1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1067"/>
        <p:cNvGrpSpPr/>
        <p:nvPr/>
      </p:nvGrpSpPr>
      <p:grpSpPr>
        <a:xfrm>
          <a:off x="0" y="0"/>
          <a:ext cx="0" cy="0"/>
          <a:chOff x="0" y="0"/>
          <a:chExt cx="0" cy="0"/>
        </a:xfrm>
      </p:grpSpPr>
      <p:cxnSp>
        <p:nvCxnSpPr>
          <p:cNvPr id="1068" name="Google Shape;1068;p146"/>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069" name="Google Shape;1069;p146"/>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0" name="Google Shape;1070;p14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1071" name="Google Shape;1071;p146"/>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
        <p:nvSpPr>
          <p:cNvPr id="1072" name="Google Shape;1072;p14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073" name="Google Shape;1073;p146"/>
          <p:cNvPicPr preferRelativeResize="0"/>
          <p:nvPr/>
        </p:nvPicPr>
        <p:blipFill rotWithShape="1">
          <a:blip r:embed="rId3">
            <a:alphaModFix/>
          </a:blip>
          <a:srcRect l="28678" t="23159"/>
          <a:stretch/>
        </p:blipFill>
        <p:spPr>
          <a:xfrm>
            <a:off x="2226600" y="951300"/>
            <a:ext cx="6918857" cy="4192200"/>
          </a:xfrm>
          <a:prstGeom prst="rect">
            <a:avLst/>
          </a:prstGeom>
          <a:noFill/>
          <a:ln>
            <a:noFill/>
          </a:ln>
        </p:spPr>
      </p:pic>
      <p:sp>
        <p:nvSpPr>
          <p:cNvPr id="1074" name="Google Shape;1074;p1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1075"/>
        <p:cNvGrpSpPr/>
        <p:nvPr/>
      </p:nvGrpSpPr>
      <p:grpSpPr>
        <a:xfrm>
          <a:off x="0" y="0"/>
          <a:ext cx="0" cy="0"/>
          <a:chOff x="0" y="0"/>
          <a:chExt cx="0" cy="0"/>
        </a:xfrm>
      </p:grpSpPr>
      <p:cxnSp>
        <p:nvCxnSpPr>
          <p:cNvPr id="1076" name="Google Shape;1076;p147"/>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077" name="Google Shape;1077;p147"/>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8" name="Google Shape;1078;p147"/>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1079" name="Google Shape;1079;p14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080" name="Google Shape;1080;p14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081" name="Google Shape;1081;p147"/>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
        <p:nvSpPr>
          <p:cNvPr id="1082" name="Google Shape;1082;p1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1083"/>
        <p:cNvGrpSpPr/>
        <p:nvPr/>
      </p:nvGrpSpPr>
      <p:grpSpPr>
        <a:xfrm>
          <a:off x="0" y="0"/>
          <a:ext cx="0" cy="0"/>
          <a:chOff x="0" y="0"/>
          <a:chExt cx="0" cy="0"/>
        </a:xfrm>
      </p:grpSpPr>
      <p:cxnSp>
        <p:nvCxnSpPr>
          <p:cNvPr id="1084" name="Google Shape;1084;p14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85" name="Google Shape;1085;p148"/>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6" name="Google Shape;1086;p148"/>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1100"/>
              <a:buNone/>
              <a:defRPr sz="1100" b="1"/>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1087" name="Google Shape;1087;p14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088" name="Google Shape;1088;p14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089" name="Google Shape;1089;p1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1090"/>
        <p:cNvGrpSpPr/>
        <p:nvPr/>
      </p:nvGrpSpPr>
      <p:grpSpPr>
        <a:xfrm>
          <a:off x="0" y="0"/>
          <a:ext cx="0" cy="0"/>
          <a:chOff x="0" y="0"/>
          <a:chExt cx="0" cy="0"/>
        </a:xfrm>
      </p:grpSpPr>
      <p:cxnSp>
        <p:nvCxnSpPr>
          <p:cNvPr id="1091" name="Google Shape;1091;p149"/>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092" name="Google Shape;1092;p149"/>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3" name="Google Shape;1093;p149"/>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1094" name="Google Shape;1094;p14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095" name="Google Shape;1095;p149"/>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
        <p:nvSpPr>
          <p:cNvPr id="1096" name="Google Shape;1096;p1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1097"/>
        <p:cNvGrpSpPr/>
        <p:nvPr/>
      </p:nvGrpSpPr>
      <p:grpSpPr>
        <a:xfrm>
          <a:off x="0" y="0"/>
          <a:ext cx="0" cy="0"/>
          <a:chOff x="0" y="0"/>
          <a:chExt cx="0" cy="0"/>
        </a:xfrm>
      </p:grpSpPr>
      <p:cxnSp>
        <p:nvCxnSpPr>
          <p:cNvPr id="1098" name="Google Shape;1098;p150"/>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099" name="Google Shape;1099;p150"/>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0" name="Google Shape;1100;p150"/>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1101" name="Google Shape;1101;p15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102" name="Google Shape;1102;p15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103" name="Google Shape;1103;p1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1104"/>
        <p:cNvGrpSpPr/>
        <p:nvPr/>
      </p:nvGrpSpPr>
      <p:grpSpPr>
        <a:xfrm>
          <a:off x="0" y="0"/>
          <a:ext cx="0" cy="0"/>
          <a:chOff x="0" y="0"/>
          <a:chExt cx="0" cy="0"/>
        </a:xfrm>
      </p:grpSpPr>
      <p:sp>
        <p:nvSpPr>
          <p:cNvPr id="1105" name="Google Shape;1105;p15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106" name="Google Shape;1106;p15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107" name="Google Shape;1107;p151"/>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1108" name="Google Shape;1108;p15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109" name="Google Shape;1109;p15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110" name="Google Shape;1110;p1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1111"/>
        <p:cNvGrpSpPr/>
        <p:nvPr/>
      </p:nvGrpSpPr>
      <p:grpSpPr>
        <a:xfrm>
          <a:off x="0" y="0"/>
          <a:ext cx="0" cy="0"/>
          <a:chOff x="0" y="0"/>
          <a:chExt cx="0" cy="0"/>
        </a:xfrm>
      </p:grpSpPr>
      <p:sp>
        <p:nvSpPr>
          <p:cNvPr id="1112" name="Google Shape;1112;p15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113" name="Google Shape;1113;p15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114" name="Google Shape;1114;p152"/>
          <p:cNvSpPr txBox="1">
            <a:spLocks noGrp="1"/>
          </p:cNvSpPr>
          <p:nvPr>
            <p:ph type="body" idx="1"/>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115" name="Google Shape;1115;p152"/>
          <p:cNvSpPr txBox="1">
            <a:spLocks noGrp="1"/>
          </p:cNvSpPr>
          <p:nvPr>
            <p:ph type="body" idx="2"/>
          </p:nvPr>
        </p:nvSpPr>
        <p:spPr>
          <a:xfrm>
            <a:off x="46908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sp>
        <p:nvSpPr>
          <p:cNvPr id="1116" name="Google Shape;1116;p152"/>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117" name="Google Shape;1117;p15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118" name="Google Shape;1118;p1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1119"/>
        <p:cNvGrpSpPr/>
        <p:nvPr/>
      </p:nvGrpSpPr>
      <p:grpSpPr>
        <a:xfrm>
          <a:off x="0" y="0"/>
          <a:ext cx="0" cy="0"/>
          <a:chOff x="0" y="0"/>
          <a:chExt cx="0" cy="0"/>
        </a:xfrm>
      </p:grpSpPr>
      <p:sp>
        <p:nvSpPr>
          <p:cNvPr id="1120" name="Google Shape;1120;p15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121" name="Google Shape;1121;p15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122" name="Google Shape;1122;p153"/>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123" name="Google Shape;1123;p15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124" name="Google Shape;1124;p153"/>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1125" name="Google Shape;1125;p153"/>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1126" name="Google Shape;1126;p153"/>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1127" name="Google Shape;1127;p153"/>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1128" name="Google Shape;1128;p153"/>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1129" name="Google Shape;1129;p153"/>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1130" name="Google Shape;1130;p15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131" name="Google Shape;1131;p1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with logo">
  <p:cSld name="Title only_1">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381004" y="381000"/>
            <a:ext cx="8380500" cy="682500"/>
          </a:xfrm>
          <a:prstGeom prst="rect">
            <a:avLst/>
          </a:prstGeom>
          <a:noFill/>
          <a:ln>
            <a:noFill/>
          </a:ln>
        </p:spPr>
        <p:txBody>
          <a:bodyPr spcFirstLastPara="1" wrap="square" lIns="91425" tIns="91425" rIns="91425" bIns="91425" anchor="ctr" anchorCtr="0">
            <a:noAutofit/>
          </a:bodyPr>
          <a:lstStyle>
            <a:lvl1pPr marL="0" marR="0" lvl="0" indent="0" algn="l" rtl="0">
              <a:lnSpc>
                <a:spcPct val="120000"/>
              </a:lnSpc>
              <a:spcBef>
                <a:spcPts val="0"/>
              </a:spcBef>
              <a:spcAft>
                <a:spcPts val="0"/>
              </a:spcAft>
              <a:buSzPts val="2800"/>
              <a:buNone/>
              <a:defRPr sz="2400" b="0" i="0" u="none" strike="noStrike" cap="none">
                <a:solidFill>
                  <a:srgbClr val="408BC9"/>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59" name="Google Shape;59;p16"/>
          <p:cNvSpPr txBox="1">
            <a:spLocks noGrp="1"/>
          </p:cNvSpPr>
          <p:nvPr>
            <p:ph type="ftr" idx="11"/>
          </p:nvPr>
        </p:nvSpPr>
        <p:spPr>
          <a:xfrm>
            <a:off x="4571209" y="4766072"/>
            <a:ext cx="3656100" cy="206100"/>
          </a:xfrm>
          <a:prstGeom prst="rect">
            <a:avLst/>
          </a:prstGeom>
          <a:noFill/>
          <a:ln>
            <a:noFill/>
          </a:ln>
        </p:spPr>
        <p:txBody>
          <a:bodyPr spcFirstLastPara="1" wrap="square" lIns="68575" tIns="68575" rIns="68575" bIns="68575" anchor="ctr" anchorCtr="0">
            <a:noAutofit/>
          </a:bodyPr>
          <a:lstStyle>
            <a:lvl1pPr marL="0" marR="0" lvl="0" indent="0" algn="r" rtl="0">
              <a:spcBef>
                <a:spcPts val="0"/>
              </a:spcBef>
              <a:spcAft>
                <a:spcPts val="0"/>
              </a:spcAft>
              <a:buSzPts val="1100"/>
              <a:buNone/>
              <a:defRPr sz="600" b="0" i="0" u="none" strike="noStrike" cap="none">
                <a:solidFill>
                  <a:srgbClr val="AEABAB"/>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60" name="Google Shape;60;p16"/>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b="0" i="0" u="none" strike="noStrike" cap="none">
                <a:solidFill>
                  <a:srgbClr val="939493"/>
                </a:solidFill>
                <a:latin typeface="Arial"/>
                <a:ea typeface="Arial"/>
                <a:cs typeface="Arial"/>
                <a:sym typeface="Arial"/>
              </a:defRPr>
            </a:lvl1pPr>
            <a:lvl2pPr marL="0" marR="0" lvl="1" indent="0" algn="r" rtl="0">
              <a:spcBef>
                <a:spcPts val="0"/>
              </a:spcBef>
              <a:spcAft>
                <a:spcPts val="0"/>
              </a:spcAft>
              <a:buNone/>
              <a:defRPr sz="600" b="0" i="0" u="none" strike="noStrike" cap="none">
                <a:solidFill>
                  <a:srgbClr val="939493"/>
                </a:solidFill>
                <a:latin typeface="Arial"/>
                <a:ea typeface="Arial"/>
                <a:cs typeface="Arial"/>
                <a:sym typeface="Arial"/>
              </a:defRPr>
            </a:lvl2pPr>
            <a:lvl3pPr marL="0" marR="0" lvl="2" indent="0" algn="r" rtl="0">
              <a:spcBef>
                <a:spcPts val="0"/>
              </a:spcBef>
              <a:spcAft>
                <a:spcPts val="0"/>
              </a:spcAft>
              <a:buNone/>
              <a:defRPr sz="600" b="0" i="0" u="none" strike="noStrike" cap="none">
                <a:solidFill>
                  <a:srgbClr val="939493"/>
                </a:solidFill>
                <a:latin typeface="Arial"/>
                <a:ea typeface="Arial"/>
                <a:cs typeface="Arial"/>
                <a:sym typeface="Arial"/>
              </a:defRPr>
            </a:lvl3pPr>
            <a:lvl4pPr marL="0" marR="0" lvl="3" indent="0" algn="r" rtl="0">
              <a:spcBef>
                <a:spcPts val="0"/>
              </a:spcBef>
              <a:spcAft>
                <a:spcPts val="0"/>
              </a:spcAft>
              <a:buNone/>
              <a:defRPr sz="600" b="0" i="0" u="none" strike="noStrike" cap="none">
                <a:solidFill>
                  <a:srgbClr val="939493"/>
                </a:solidFill>
                <a:latin typeface="Arial"/>
                <a:ea typeface="Arial"/>
                <a:cs typeface="Arial"/>
                <a:sym typeface="Arial"/>
              </a:defRPr>
            </a:lvl4pPr>
            <a:lvl5pPr marL="0" marR="0" lvl="4" indent="0" algn="r" rtl="0">
              <a:spcBef>
                <a:spcPts val="0"/>
              </a:spcBef>
              <a:spcAft>
                <a:spcPts val="0"/>
              </a:spcAft>
              <a:buNone/>
              <a:defRPr sz="600" b="0" i="0" u="none" strike="noStrike" cap="none">
                <a:solidFill>
                  <a:srgbClr val="939493"/>
                </a:solidFill>
                <a:latin typeface="Arial"/>
                <a:ea typeface="Arial"/>
                <a:cs typeface="Arial"/>
                <a:sym typeface="Arial"/>
              </a:defRPr>
            </a:lvl5pPr>
            <a:lvl6pPr marL="0" marR="0" lvl="5" indent="0" algn="r" rtl="0">
              <a:spcBef>
                <a:spcPts val="0"/>
              </a:spcBef>
              <a:spcAft>
                <a:spcPts val="0"/>
              </a:spcAft>
              <a:buNone/>
              <a:defRPr sz="600" b="0" i="0" u="none" strike="noStrike" cap="none">
                <a:solidFill>
                  <a:srgbClr val="939493"/>
                </a:solidFill>
                <a:latin typeface="Arial"/>
                <a:ea typeface="Arial"/>
                <a:cs typeface="Arial"/>
                <a:sym typeface="Arial"/>
              </a:defRPr>
            </a:lvl6pPr>
            <a:lvl7pPr marL="0" marR="0" lvl="6" indent="0" algn="r" rtl="0">
              <a:spcBef>
                <a:spcPts val="0"/>
              </a:spcBef>
              <a:spcAft>
                <a:spcPts val="0"/>
              </a:spcAft>
              <a:buNone/>
              <a:defRPr sz="600" b="0" i="0" u="none" strike="noStrike" cap="none">
                <a:solidFill>
                  <a:srgbClr val="939493"/>
                </a:solidFill>
                <a:latin typeface="Arial"/>
                <a:ea typeface="Arial"/>
                <a:cs typeface="Arial"/>
                <a:sym typeface="Arial"/>
              </a:defRPr>
            </a:lvl7pPr>
            <a:lvl8pPr marL="0" marR="0" lvl="7" indent="0" algn="r" rtl="0">
              <a:spcBef>
                <a:spcPts val="0"/>
              </a:spcBef>
              <a:spcAft>
                <a:spcPts val="0"/>
              </a:spcAft>
              <a:buNone/>
              <a:defRPr sz="600" b="0" i="0" u="none" strike="noStrike" cap="none">
                <a:solidFill>
                  <a:srgbClr val="939493"/>
                </a:solidFill>
                <a:latin typeface="Arial"/>
                <a:ea typeface="Arial"/>
                <a:cs typeface="Arial"/>
                <a:sym typeface="Arial"/>
              </a:defRPr>
            </a:lvl8pPr>
            <a:lvl9pPr marL="0" marR="0" lvl="8" indent="0" algn="r" rtl="0">
              <a:spcBef>
                <a:spcPts val="0"/>
              </a:spcBef>
              <a:spcAft>
                <a:spcPts val="0"/>
              </a:spcAft>
              <a:buNone/>
              <a:defRPr sz="600" b="0" i="0" u="none" strike="noStrike" cap="none">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1" name="Google Shape;61;p16"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3 | Content – 2 Column &amp; 6 Icons">
  <p:cSld name="TITLE_2_1_1_1_1_1_1_1">
    <p:bg>
      <p:bgPr>
        <a:solidFill>
          <a:srgbClr val="FFFFFF"/>
        </a:solidFill>
        <a:effectLst/>
      </p:bgPr>
    </p:bg>
    <p:spTree>
      <p:nvGrpSpPr>
        <p:cNvPr id="1" name="Shape 1132"/>
        <p:cNvGrpSpPr/>
        <p:nvPr/>
      </p:nvGrpSpPr>
      <p:grpSpPr>
        <a:xfrm>
          <a:off x="0" y="0"/>
          <a:ext cx="0" cy="0"/>
          <a:chOff x="0" y="0"/>
          <a:chExt cx="0" cy="0"/>
        </a:xfrm>
      </p:grpSpPr>
      <p:sp>
        <p:nvSpPr>
          <p:cNvPr id="1133" name="Google Shape;1133;p15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134" name="Google Shape;1134;p15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135" name="Google Shape;1135;p154"/>
          <p:cNvSpPr txBox="1">
            <a:spLocks noGrp="1"/>
          </p:cNvSpPr>
          <p:nvPr>
            <p:ph type="body" idx="1"/>
          </p:nvPr>
        </p:nvSpPr>
        <p:spPr>
          <a:xfrm>
            <a:off x="13490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36" name="Google Shape;1136;p15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137" name="Google Shape;1137;p154"/>
          <p:cNvSpPr txBox="1">
            <a:spLocks noGrp="1"/>
          </p:cNvSpPr>
          <p:nvPr>
            <p:ph type="subTitle" idx="3"/>
          </p:nvPr>
        </p:nvSpPr>
        <p:spPr>
          <a:xfrm>
            <a:off x="13491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138" name="Google Shape;1138;p154"/>
          <p:cNvSpPr txBox="1">
            <a:spLocks noGrp="1"/>
          </p:cNvSpPr>
          <p:nvPr>
            <p:ph type="body" idx="4"/>
          </p:nvPr>
        </p:nvSpPr>
        <p:spPr>
          <a:xfrm>
            <a:off x="13490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39" name="Google Shape;1139;p154"/>
          <p:cNvSpPr txBox="1">
            <a:spLocks noGrp="1"/>
          </p:cNvSpPr>
          <p:nvPr>
            <p:ph type="subTitle" idx="5"/>
          </p:nvPr>
        </p:nvSpPr>
        <p:spPr>
          <a:xfrm>
            <a:off x="13491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140" name="Google Shape;1140;p154"/>
          <p:cNvSpPr txBox="1">
            <a:spLocks noGrp="1"/>
          </p:cNvSpPr>
          <p:nvPr>
            <p:ph type="body" idx="6"/>
          </p:nvPr>
        </p:nvSpPr>
        <p:spPr>
          <a:xfrm>
            <a:off x="13490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41" name="Google Shape;1141;p154"/>
          <p:cNvSpPr txBox="1">
            <a:spLocks noGrp="1"/>
          </p:cNvSpPr>
          <p:nvPr>
            <p:ph type="subTitle" idx="7"/>
          </p:nvPr>
        </p:nvSpPr>
        <p:spPr>
          <a:xfrm>
            <a:off x="13491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142" name="Google Shape;1142;p154"/>
          <p:cNvSpPr txBox="1">
            <a:spLocks noGrp="1"/>
          </p:cNvSpPr>
          <p:nvPr>
            <p:ph type="body" idx="8"/>
          </p:nvPr>
        </p:nvSpPr>
        <p:spPr>
          <a:xfrm>
            <a:off x="58022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43" name="Google Shape;1143;p154"/>
          <p:cNvSpPr txBox="1">
            <a:spLocks noGrp="1"/>
          </p:cNvSpPr>
          <p:nvPr>
            <p:ph type="subTitle" idx="9"/>
          </p:nvPr>
        </p:nvSpPr>
        <p:spPr>
          <a:xfrm>
            <a:off x="58023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144" name="Google Shape;1144;p154"/>
          <p:cNvSpPr txBox="1">
            <a:spLocks noGrp="1"/>
          </p:cNvSpPr>
          <p:nvPr>
            <p:ph type="body" idx="13"/>
          </p:nvPr>
        </p:nvSpPr>
        <p:spPr>
          <a:xfrm>
            <a:off x="58022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45" name="Google Shape;1145;p154"/>
          <p:cNvSpPr txBox="1">
            <a:spLocks noGrp="1"/>
          </p:cNvSpPr>
          <p:nvPr>
            <p:ph type="subTitle" idx="14"/>
          </p:nvPr>
        </p:nvSpPr>
        <p:spPr>
          <a:xfrm>
            <a:off x="58023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1146" name="Google Shape;1146;p154"/>
          <p:cNvSpPr txBox="1">
            <a:spLocks noGrp="1"/>
          </p:cNvSpPr>
          <p:nvPr>
            <p:ph type="body" idx="15"/>
          </p:nvPr>
        </p:nvSpPr>
        <p:spPr>
          <a:xfrm>
            <a:off x="58022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47" name="Google Shape;1147;p154"/>
          <p:cNvSpPr txBox="1">
            <a:spLocks noGrp="1"/>
          </p:cNvSpPr>
          <p:nvPr>
            <p:ph type="subTitle" idx="16"/>
          </p:nvPr>
        </p:nvSpPr>
        <p:spPr>
          <a:xfrm>
            <a:off x="58023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pic>
        <p:nvPicPr>
          <p:cNvPr id="1148" name="Google Shape;1148;p15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149" name="Google Shape;1149;p1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3 | Content – 2 Column &amp; 2 Icons">
  <p:cSld name="TITLE_2_1_1_1_1_1_1_1_1_2">
    <p:bg>
      <p:bgPr>
        <a:solidFill>
          <a:srgbClr val="FFFFFF"/>
        </a:solidFill>
        <a:effectLst/>
      </p:bgPr>
    </p:bg>
    <p:spTree>
      <p:nvGrpSpPr>
        <p:cNvPr id="1" name="Shape 1150"/>
        <p:cNvGrpSpPr/>
        <p:nvPr/>
      </p:nvGrpSpPr>
      <p:grpSpPr>
        <a:xfrm>
          <a:off x="0" y="0"/>
          <a:ext cx="0" cy="0"/>
          <a:chOff x="0" y="0"/>
          <a:chExt cx="0" cy="0"/>
        </a:xfrm>
      </p:grpSpPr>
      <p:sp>
        <p:nvSpPr>
          <p:cNvPr id="1151" name="Google Shape;1151;p15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152" name="Google Shape;1152;p15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153" name="Google Shape;1153;p155"/>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54" name="Google Shape;1154;p15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155" name="Google Shape;1155;p155"/>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156" name="Google Shape;1156;p155"/>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157" name="Google Shape;1157;p155"/>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158" name="Google Shape;1158;p15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159" name="Google Shape;1159;p1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3 | Content – 3 Column &amp; 3 Icons">
  <p:cSld name="TITLE_2_1_1_1_1_1_1_1_1">
    <p:bg>
      <p:bgPr>
        <a:solidFill>
          <a:srgbClr val="FFFFFF"/>
        </a:solidFill>
        <a:effectLst/>
      </p:bgPr>
    </p:bg>
    <p:spTree>
      <p:nvGrpSpPr>
        <p:cNvPr id="1" name="Shape 1160"/>
        <p:cNvGrpSpPr/>
        <p:nvPr/>
      </p:nvGrpSpPr>
      <p:grpSpPr>
        <a:xfrm>
          <a:off x="0" y="0"/>
          <a:ext cx="0" cy="0"/>
          <a:chOff x="0" y="0"/>
          <a:chExt cx="0" cy="0"/>
        </a:xfrm>
      </p:grpSpPr>
      <p:sp>
        <p:nvSpPr>
          <p:cNvPr id="1161" name="Google Shape;1161;p15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162" name="Google Shape;1162;p15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163" name="Google Shape;1163;p156"/>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64" name="Google Shape;1164;p15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165" name="Google Shape;1165;p156"/>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166" name="Google Shape;1166;p156"/>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167" name="Google Shape;1167;p156"/>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168" name="Google Shape;1168;p156"/>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69" name="Google Shape;1169;p156"/>
          <p:cNvSpPr txBox="1">
            <a:spLocks noGrp="1"/>
          </p:cNvSpPr>
          <p:nvPr>
            <p:ph type="body" idx="4"/>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170" name="Google Shape;1170;p15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171" name="Google Shape;1171;p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3 | Content – 4 Column &amp; 4 Icons">
  <p:cSld name="TITLE_2_1_1_1_1_1_1_1_1_1">
    <p:bg>
      <p:bgPr>
        <a:solidFill>
          <a:srgbClr val="FFFFFF"/>
        </a:solidFill>
        <a:effectLst/>
      </p:bgPr>
    </p:bg>
    <p:spTree>
      <p:nvGrpSpPr>
        <p:cNvPr id="1" name="Shape 1172"/>
        <p:cNvGrpSpPr/>
        <p:nvPr/>
      </p:nvGrpSpPr>
      <p:grpSpPr>
        <a:xfrm>
          <a:off x="0" y="0"/>
          <a:ext cx="0" cy="0"/>
          <a:chOff x="0" y="0"/>
          <a:chExt cx="0" cy="0"/>
        </a:xfrm>
      </p:grpSpPr>
      <p:sp>
        <p:nvSpPr>
          <p:cNvPr id="1173" name="Google Shape;1173;p15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174" name="Google Shape;1174;p15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175" name="Google Shape;1175;p15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176" name="Google Shape;1176;p157"/>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177" name="Google Shape;1177;p157"/>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178" name="Google Shape;1178;p157"/>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179" name="Google Shape;1179;p157"/>
          <p:cNvSpPr txBox="1">
            <a:spLocks noGrp="1"/>
          </p:cNvSpPr>
          <p:nvPr>
            <p:ph type="body" idx="2"/>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1180" name="Google Shape;1180;p157"/>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1181" name="Google Shape;1181;p157"/>
          <p:cNvSpPr txBox="1">
            <a:spLocks noGrp="1"/>
          </p:cNvSpPr>
          <p:nvPr>
            <p:ph type="body" idx="3"/>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82" name="Google Shape;1182;p157"/>
          <p:cNvSpPr txBox="1">
            <a:spLocks noGrp="1"/>
          </p:cNvSpPr>
          <p:nvPr>
            <p:ph type="body" idx="4"/>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83" name="Google Shape;1183;p157"/>
          <p:cNvSpPr txBox="1">
            <a:spLocks noGrp="1"/>
          </p:cNvSpPr>
          <p:nvPr>
            <p:ph type="body" idx="5"/>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184" name="Google Shape;1184;p15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185" name="Google Shape;1185;p1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3 | Content – 2 Column &amp; 2 Stats">
  <p:cSld name="TITLE_2_1_1_1_1_1_1_1_1_2_1">
    <p:bg>
      <p:bgPr>
        <a:solidFill>
          <a:srgbClr val="FFFFFF"/>
        </a:solidFill>
        <a:effectLst/>
      </p:bgPr>
    </p:bg>
    <p:spTree>
      <p:nvGrpSpPr>
        <p:cNvPr id="1" name="Shape 1186"/>
        <p:cNvGrpSpPr/>
        <p:nvPr/>
      </p:nvGrpSpPr>
      <p:grpSpPr>
        <a:xfrm>
          <a:off x="0" y="0"/>
          <a:ext cx="0" cy="0"/>
          <a:chOff x="0" y="0"/>
          <a:chExt cx="0" cy="0"/>
        </a:xfrm>
      </p:grpSpPr>
      <p:sp>
        <p:nvSpPr>
          <p:cNvPr id="1187" name="Google Shape;1187;p158"/>
          <p:cNvSpPr txBox="1">
            <a:spLocks noGrp="1"/>
          </p:cNvSpPr>
          <p:nvPr>
            <p:ph type="body" idx="1"/>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1188" name="Google Shape;1188;p158"/>
          <p:cNvSpPr txBox="1">
            <a:spLocks noGrp="1"/>
          </p:cNvSpPr>
          <p:nvPr>
            <p:ph type="body" idx="2"/>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1189" name="Google Shape;1189;p15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190" name="Google Shape;1190;p15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191" name="Google Shape;1191;p158"/>
          <p:cNvSpPr txBox="1">
            <a:spLocks noGrp="1"/>
          </p:cNvSpPr>
          <p:nvPr>
            <p:ph type="body" idx="3"/>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192" name="Google Shape;1192;p158"/>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193" name="Google Shape;1193;p158"/>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194" name="Google Shape;1194;p158"/>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195" name="Google Shape;1195;p158"/>
          <p:cNvSpPr txBox="1">
            <a:spLocks noGrp="1"/>
          </p:cNvSpPr>
          <p:nvPr>
            <p:ph type="body" idx="5"/>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196" name="Google Shape;1196;p15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197" name="Google Shape;1197;p1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1198"/>
        <p:cNvGrpSpPr/>
        <p:nvPr/>
      </p:nvGrpSpPr>
      <p:grpSpPr>
        <a:xfrm>
          <a:off x="0" y="0"/>
          <a:ext cx="0" cy="0"/>
          <a:chOff x="0" y="0"/>
          <a:chExt cx="0" cy="0"/>
        </a:xfrm>
      </p:grpSpPr>
      <p:sp>
        <p:nvSpPr>
          <p:cNvPr id="1199" name="Google Shape;1199;p159"/>
          <p:cNvSpPr txBox="1">
            <a:spLocks noGrp="1"/>
          </p:cNvSpPr>
          <p:nvPr>
            <p:ph type="body" idx="1"/>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1200" name="Google Shape;1200;p15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01" name="Google Shape;1201;p15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202" name="Google Shape;1202;p159"/>
          <p:cNvSpPr txBox="1">
            <a:spLocks noGrp="1"/>
          </p:cNvSpPr>
          <p:nvPr>
            <p:ph type="body" idx="2"/>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03" name="Google Shape;1203;p159"/>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204" name="Google Shape;1204;p159"/>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205" name="Google Shape;1205;p159"/>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206" name="Google Shape;1206;p159"/>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207" name="Google Shape;1207;p159"/>
          <p:cNvSpPr txBox="1">
            <a:spLocks noGrp="1"/>
          </p:cNvSpPr>
          <p:nvPr>
            <p:ph type="body" idx="4"/>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08" name="Google Shape;1208;p159"/>
          <p:cNvSpPr txBox="1">
            <a:spLocks noGrp="1"/>
          </p:cNvSpPr>
          <p:nvPr>
            <p:ph type="body" idx="5"/>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09" name="Google Shape;1209;p159"/>
          <p:cNvSpPr txBox="1">
            <a:spLocks noGrp="1"/>
          </p:cNvSpPr>
          <p:nvPr>
            <p:ph type="body" idx="6"/>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1210" name="Google Shape;1210;p159"/>
          <p:cNvSpPr txBox="1">
            <a:spLocks noGrp="1"/>
          </p:cNvSpPr>
          <p:nvPr>
            <p:ph type="body" idx="7"/>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pic>
        <p:nvPicPr>
          <p:cNvPr id="1211" name="Google Shape;1211;p159"/>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212" name="Google Shape;1212;p1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3 | Content – 4 Column &amp; 4 Stats">
  <p:cSld name="TITLE_2_1_1_1_1_1_1_1_1_1_2">
    <p:bg>
      <p:bgPr>
        <a:solidFill>
          <a:srgbClr val="FFFFFF"/>
        </a:solidFill>
        <a:effectLst/>
      </p:bgPr>
    </p:bg>
    <p:spTree>
      <p:nvGrpSpPr>
        <p:cNvPr id="1" name="Shape 1213"/>
        <p:cNvGrpSpPr/>
        <p:nvPr/>
      </p:nvGrpSpPr>
      <p:grpSpPr>
        <a:xfrm>
          <a:off x="0" y="0"/>
          <a:ext cx="0" cy="0"/>
          <a:chOff x="0" y="0"/>
          <a:chExt cx="0" cy="0"/>
        </a:xfrm>
      </p:grpSpPr>
      <p:sp>
        <p:nvSpPr>
          <p:cNvPr id="1214" name="Google Shape;1214;p160"/>
          <p:cNvSpPr txBox="1">
            <a:spLocks noGrp="1"/>
          </p:cNvSpPr>
          <p:nvPr>
            <p:ph type="body" idx="1"/>
          </p:nvPr>
        </p:nvSpPr>
        <p:spPr>
          <a:xfrm>
            <a:off x="69207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1215" name="Google Shape;1215;p16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16" name="Google Shape;1216;p16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217" name="Google Shape;1217;p16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218" name="Google Shape;1218;p160"/>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219" name="Google Shape;1219;p160"/>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220" name="Google Shape;1220;p160"/>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221" name="Google Shape;1221;p160"/>
          <p:cNvSpPr txBox="1">
            <a:spLocks noGrp="1"/>
          </p:cNvSpPr>
          <p:nvPr>
            <p:ph type="body" idx="3"/>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1222" name="Google Shape;1222;p160"/>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1223" name="Google Shape;1223;p160"/>
          <p:cNvSpPr txBox="1">
            <a:spLocks noGrp="1"/>
          </p:cNvSpPr>
          <p:nvPr>
            <p:ph type="body" idx="4"/>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24" name="Google Shape;1224;p160"/>
          <p:cNvSpPr txBox="1">
            <a:spLocks noGrp="1"/>
          </p:cNvSpPr>
          <p:nvPr>
            <p:ph type="body" idx="5"/>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25" name="Google Shape;1225;p160"/>
          <p:cNvSpPr txBox="1">
            <a:spLocks noGrp="1"/>
          </p:cNvSpPr>
          <p:nvPr>
            <p:ph type="body" idx="6"/>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26" name="Google Shape;1226;p160"/>
          <p:cNvSpPr txBox="1">
            <a:spLocks noGrp="1"/>
          </p:cNvSpPr>
          <p:nvPr>
            <p:ph type="body" idx="7"/>
          </p:nvPr>
        </p:nvSpPr>
        <p:spPr>
          <a:xfrm>
            <a:off x="239325"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1227" name="Google Shape;1227;p160"/>
          <p:cNvSpPr txBox="1">
            <a:spLocks noGrp="1"/>
          </p:cNvSpPr>
          <p:nvPr>
            <p:ph type="body" idx="8"/>
          </p:nvPr>
        </p:nvSpPr>
        <p:spPr>
          <a:xfrm>
            <a:off x="2467788"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1228" name="Google Shape;1228;p160"/>
          <p:cNvSpPr txBox="1">
            <a:spLocks noGrp="1"/>
          </p:cNvSpPr>
          <p:nvPr>
            <p:ph type="body" idx="9"/>
          </p:nvPr>
        </p:nvSpPr>
        <p:spPr>
          <a:xfrm>
            <a:off x="46942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pic>
        <p:nvPicPr>
          <p:cNvPr id="1229" name="Google Shape;1229;p16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230" name="Google Shape;1230;p1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1231"/>
        <p:cNvGrpSpPr/>
        <p:nvPr/>
      </p:nvGrpSpPr>
      <p:grpSpPr>
        <a:xfrm>
          <a:off x="0" y="0"/>
          <a:ext cx="0" cy="0"/>
          <a:chOff x="0" y="0"/>
          <a:chExt cx="0" cy="0"/>
        </a:xfrm>
      </p:grpSpPr>
      <p:sp>
        <p:nvSpPr>
          <p:cNvPr id="1232" name="Google Shape;1232;p161"/>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33" name="Google Shape;1233;p161"/>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34" name="Google Shape;1234;p161"/>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35" name="Google Shape;1235;p161"/>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36" name="Google Shape;1236;p16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37" name="Google Shape;1237;p16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238" name="Google Shape;1238;p16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239" name="Google Shape;1239;p161"/>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40" name="Google Shape;1240;p161"/>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41" name="Google Shape;1241;p161"/>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42" name="Google Shape;1242;p161"/>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243" name="Google Shape;1243;p16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244" name="Google Shape;1244;p1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1245"/>
        <p:cNvGrpSpPr/>
        <p:nvPr/>
      </p:nvGrpSpPr>
      <p:grpSpPr>
        <a:xfrm>
          <a:off x="0" y="0"/>
          <a:ext cx="0" cy="0"/>
          <a:chOff x="0" y="0"/>
          <a:chExt cx="0" cy="0"/>
        </a:xfrm>
      </p:grpSpPr>
      <p:sp>
        <p:nvSpPr>
          <p:cNvPr id="1246" name="Google Shape;1246;p162"/>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47" name="Google Shape;1247;p162"/>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48" name="Google Shape;1248;p162"/>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49" name="Google Shape;1249;p162"/>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50" name="Google Shape;1250;p16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51" name="Google Shape;1251;p16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252" name="Google Shape;1252;p16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253" name="Google Shape;1253;p162"/>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54" name="Google Shape;1254;p162"/>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55" name="Google Shape;1255;p162"/>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56" name="Google Shape;1256;p162"/>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257" name="Google Shape;1257;p16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258" name="Google Shape;1258;p1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1259"/>
        <p:cNvGrpSpPr/>
        <p:nvPr/>
      </p:nvGrpSpPr>
      <p:grpSpPr>
        <a:xfrm>
          <a:off x="0" y="0"/>
          <a:ext cx="0" cy="0"/>
          <a:chOff x="0" y="0"/>
          <a:chExt cx="0" cy="0"/>
        </a:xfrm>
      </p:grpSpPr>
      <p:sp>
        <p:nvSpPr>
          <p:cNvPr id="1260" name="Google Shape;1260;p163"/>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61" name="Google Shape;1261;p16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62" name="Google Shape;1262;p16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263" name="Google Shape;1263;p16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264" name="Google Shape;1264;p163"/>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1265" name="Google Shape;1265;p163"/>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266" name="Google Shape;1266;p163"/>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1267" name="Google Shape;1267;p163"/>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268" name="Google Shape;1268;p163"/>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269" name="Google Shape;1269;p16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270" name="Google Shape;1270;p1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without logo 1">
  <p:cSld name="Blank without logo">
    <p:spTree>
      <p:nvGrpSpPr>
        <p:cNvPr id="1" name="Shape 62"/>
        <p:cNvGrpSpPr/>
        <p:nvPr/>
      </p:nvGrpSpPr>
      <p:grpSpPr>
        <a:xfrm>
          <a:off x="0" y="0"/>
          <a:ext cx="0" cy="0"/>
          <a:chOff x="0" y="0"/>
          <a:chExt cx="0" cy="0"/>
        </a:xfrm>
      </p:grpSpPr>
      <p:sp>
        <p:nvSpPr>
          <p:cNvPr id="63" name="Google Shape;63;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1271"/>
        <p:cNvGrpSpPr/>
        <p:nvPr/>
      </p:nvGrpSpPr>
      <p:grpSpPr>
        <a:xfrm>
          <a:off x="0" y="0"/>
          <a:ext cx="0" cy="0"/>
          <a:chOff x="0" y="0"/>
          <a:chExt cx="0" cy="0"/>
        </a:xfrm>
      </p:grpSpPr>
      <p:sp>
        <p:nvSpPr>
          <p:cNvPr id="1272" name="Google Shape;1272;p164"/>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73" name="Google Shape;1273;p16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74" name="Google Shape;1274;p16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275" name="Google Shape;1275;p16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276" name="Google Shape;1276;p164"/>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1277" name="Google Shape;1277;p164"/>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278" name="Google Shape;1278;p164"/>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1279" name="Google Shape;1279;p164"/>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80" name="Google Shape;1280;p164"/>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81" name="Google Shape;1281;p164"/>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282" name="Google Shape;1282;p16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283" name="Google Shape;1283;p1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1284"/>
        <p:cNvGrpSpPr/>
        <p:nvPr/>
      </p:nvGrpSpPr>
      <p:grpSpPr>
        <a:xfrm>
          <a:off x="0" y="0"/>
          <a:ext cx="0" cy="0"/>
          <a:chOff x="0" y="0"/>
          <a:chExt cx="0" cy="0"/>
        </a:xfrm>
      </p:grpSpPr>
      <p:sp>
        <p:nvSpPr>
          <p:cNvPr id="1285" name="Google Shape;1285;p165"/>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286" name="Google Shape;1286;p16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87" name="Google Shape;1287;p16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288" name="Google Shape;1288;p16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289" name="Google Shape;1289;p165"/>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1290" name="Google Shape;1290;p165"/>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291" name="Google Shape;1291;p165"/>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292" name="Google Shape;1292;p165"/>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293" name="Google Shape;1293;p165"/>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294" name="Google Shape;1294;p165"/>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295" name="Google Shape;1295;p165"/>
          <p:cNvSpPr txBox="1">
            <a:spLocks noGrp="1"/>
          </p:cNvSpPr>
          <p:nvPr>
            <p:ph type="body" idx="3"/>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96" name="Google Shape;1296;p165"/>
          <p:cNvSpPr txBox="1">
            <a:spLocks noGrp="1"/>
          </p:cNvSpPr>
          <p:nvPr>
            <p:ph type="body" idx="4"/>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97" name="Google Shape;1297;p165"/>
          <p:cNvSpPr txBox="1">
            <a:spLocks noGrp="1"/>
          </p:cNvSpPr>
          <p:nvPr>
            <p:ph type="body" idx="5"/>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298" name="Google Shape;1298;p16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299" name="Google Shape;1299;p1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1300"/>
        <p:cNvGrpSpPr/>
        <p:nvPr/>
      </p:nvGrpSpPr>
      <p:grpSpPr>
        <a:xfrm>
          <a:off x="0" y="0"/>
          <a:ext cx="0" cy="0"/>
          <a:chOff x="0" y="0"/>
          <a:chExt cx="0" cy="0"/>
        </a:xfrm>
      </p:grpSpPr>
      <p:sp>
        <p:nvSpPr>
          <p:cNvPr id="1301" name="Google Shape;1301;p166"/>
          <p:cNvSpPr txBox="1">
            <a:spLocks noGrp="1"/>
          </p:cNvSpPr>
          <p:nvPr>
            <p:ph type="body" idx="1"/>
          </p:nvPr>
        </p:nvSpPr>
        <p:spPr>
          <a:xfrm>
            <a:off x="23932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1302" name="Google Shape;1302;p166"/>
          <p:cNvSpPr txBox="1">
            <a:spLocks noGrp="1"/>
          </p:cNvSpPr>
          <p:nvPr>
            <p:ph type="body" idx="2"/>
          </p:nvPr>
        </p:nvSpPr>
        <p:spPr>
          <a:xfrm>
            <a:off x="2464200"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1303" name="Google Shape;1303;p166"/>
          <p:cNvSpPr txBox="1">
            <a:spLocks noGrp="1"/>
          </p:cNvSpPr>
          <p:nvPr>
            <p:ph type="body" idx="3"/>
          </p:nvPr>
        </p:nvSpPr>
        <p:spPr>
          <a:xfrm>
            <a:off x="468907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1304" name="Google Shape;1304;p166"/>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305" name="Google Shape;1305;p16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06" name="Google Shape;1306;p16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07" name="Google Shape;1307;p166"/>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08" name="Google Shape;1308;p166"/>
          <p:cNvSpPr txBox="1">
            <a:spLocks noGrp="1"/>
          </p:cNvSpPr>
          <p:nvPr>
            <p:ph type="body" idx="5"/>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1309" name="Google Shape;1309;p166"/>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310" name="Google Shape;1310;p166"/>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311" name="Google Shape;1311;p166"/>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312" name="Google Shape;1312;p166"/>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313" name="Google Shape;1313;p166"/>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314" name="Google Shape;1314;p166"/>
          <p:cNvSpPr txBox="1">
            <a:spLocks noGrp="1"/>
          </p:cNvSpPr>
          <p:nvPr>
            <p:ph type="body" idx="6"/>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315" name="Google Shape;1315;p166"/>
          <p:cNvSpPr txBox="1">
            <a:spLocks noGrp="1"/>
          </p:cNvSpPr>
          <p:nvPr>
            <p:ph type="body" idx="7"/>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316" name="Google Shape;1316;p166"/>
          <p:cNvSpPr txBox="1">
            <a:spLocks noGrp="1"/>
          </p:cNvSpPr>
          <p:nvPr>
            <p:ph type="body" idx="8"/>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317" name="Google Shape;1317;p16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18" name="Google Shape;1318;p1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1319"/>
        <p:cNvGrpSpPr/>
        <p:nvPr/>
      </p:nvGrpSpPr>
      <p:grpSpPr>
        <a:xfrm>
          <a:off x="0" y="0"/>
          <a:ext cx="0" cy="0"/>
          <a:chOff x="0" y="0"/>
          <a:chExt cx="0" cy="0"/>
        </a:xfrm>
      </p:grpSpPr>
      <p:sp>
        <p:nvSpPr>
          <p:cNvPr id="1320" name="Google Shape;1320;p167"/>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321" name="Google Shape;1321;p16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22" name="Google Shape;1322;p16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23" name="Google Shape;1323;p16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24" name="Google Shape;1324;p167"/>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1325" name="Google Shape;1325;p167"/>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326" name="Google Shape;1326;p167"/>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1327" name="Google Shape;1327;p167"/>
          <p:cNvSpPr txBox="1">
            <a:spLocks noGrp="1"/>
          </p:cNvSpPr>
          <p:nvPr>
            <p:ph type="body" idx="3"/>
          </p:nvPr>
        </p:nvSpPr>
        <p:spPr>
          <a:xfrm>
            <a:off x="5249700" y="159642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1328" name="Google Shape;1328;p167"/>
          <p:cNvSpPr txBox="1">
            <a:spLocks noGrp="1"/>
          </p:cNvSpPr>
          <p:nvPr>
            <p:ph type="body" idx="4"/>
          </p:nvPr>
        </p:nvSpPr>
        <p:spPr>
          <a:xfrm>
            <a:off x="5249700" y="261887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1329" name="Google Shape;1329;p167"/>
          <p:cNvSpPr txBox="1">
            <a:spLocks noGrp="1"/>
          </p:cNvSpPr>
          <p:nvPr>
            <p:ph type="body" idx="5"/>
          </p:nvPr>
        </p:nvSpPr>
        <p:spPr>
          <a:xfrm>
            <a:off x="5249700" y="3641322"/>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1330" name="Google Shape;1330;p167"/>
          <p:cNvSpPr txBox="1">
            <a:spLocks noGrp="1"/>
          </p:cNvSpPr>
          <p:nvPr>
            <p:ph type="body" idx="6"/>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1331" name="Google Shape;1331;p16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32" name="Google Shape;1332;p1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1333"/>
        <p:cNvGrpSpPr/>
        <p:nvPr/>
      </p:nvGrpSpPr>
      <p:grpSpPr>
        <a:xfrm>
          <a:off x="0" y="0"/>
          <a:ext cx="0" cy="0"/>
          <a:chOff x="0" y="0"/>
          <a:chExt cx="0" cy="0"/>
        </a:xfrm>
      </p:grpSpPr>
      <p:sp>
        <p:nvSpPr>
          <p:cNvPr id="1334" name="Google Shape;1334;p168"/>
          <p:cNvSpPr txBox="1">
            <a:spLocks noGrp="1"/>
          </p:cNvSpPr>
          <p:nvPr>
            <p:ph type="body" idx="1"/>
          </p:nvPr>
        </p:nvSpPr>
        <p:spPr>
          <a:xfrm>
            <a:off x="4690300" y="1576477"/>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1335" name="Google Shape;1335;p168"/>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336" name="Google Shape;1336;p16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37" name="Google Shape;1337;p16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38" name="Google Shape;1338;p16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39" name="Google Shape;1339;p168"/>
          <p:cNvSpPr txBox="1">
            <a:spLocks noGrp="1"/>
          </p:cNvSpPr>
          <p:nvPr>
            <p:ph type="body" idx="3"/>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1340" name="Google Shape;1340;p168"/>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341" name="Google Shape;1341;p168"/>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1342" name="Google Shape;1342;p168"/>
          <p:cNvSpPr txBox="1">
            <a:spLocks noGrp="1"/>
          </p:cNvSpPr>
          <p:nvPr>
            <p:ph type="body" idx="4"/>
          </p:nvPr>
        </p:nvSpPr>
        <p:spPr>
          <a:xfrm>
            <a:off x="4690300" y="1916050"/>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1343" name="Google Shape;1343;p168"/>
          <p:cNvSpPr txBox="1">
            <a:spLocks noGrp="1"/>
          </p:cNvSpPr>
          <p:nvPr>
            <p:ph type="body" idx="5"/>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344" name="Google Shape;1344;p168"/>
          <p:cNvSpPr txBox="1">
            <a:spLocks noGrp="1"/>
          </p:cNvSpPr>
          <p:nvPr>
            <p:ph type="body" idx="6"/>
          </p:nvPr>
        </p:nvSpPr>
        <p:spPr>
          <a:xfrm>
            <a:off x="4690300" y="2656720"/>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1345" name="Google Shape;1345;p168"/>
          <p:cNvSpPr txBox="1">
            <a:spLocks noGrp="1"/>
          </p:cNvSpPr>
          <p:nvPr>
            <p:ph type="body" idx="7"/>
          </p:nvPr>
        </p:nvSpPr>
        <p:spPr>
          <a:xfrm>
            <a:off x="4690300" y="2996293"/>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1346" name="Google Shape;1346;p168"/>
          <p:cNvSpPr txBox="1">
            <a:spLocks noGrp="1"/>
          </p:cNvSpPr>
          <p:nvPr>
            <p:ph type="body" idx="8"/>
          </p:nvPr>
        </p:nvSpPr>
        <p:spPr>
          <a:xfrm>
            <a:off x="4690300" y="3736976"/>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1347" name="Google Shape;1347;p168"/>
          <p:cNvSpPr txBox="1">
            <a:spLocks noGrp="1"/>
          </p:cNvSpPr>
          <p:nvPr>
            <p:ph type="body" idx="9"/>
          </p:nvPr>
        </p:nvSpPr>
        <p:spPr>
          <a:xfrm>
            <a:off x="4690300" y="4076549"/>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1348" name="Google Shape;1348;p16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49" name="Google Shape;1349;p1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Medium"/>
                <a:ea typeface="Inter Medium"/>
                <a:cs typeface="Inter Medium"/>
                <a:sym typeface="Inter Medium"/>
              </a:defRPr>
            </a:lvl1pPr>
            <a:lvl2pPr lvl="1" rtl="0">
              <a:buNone/>
              <a:defRPr sz="1300">
                <a:solidFill>
                  <a:schemeClr val="dk1"/>
                </a:solidFill>
                <a:latin typeface="Inter Medium"/>
                <a:ea typeface="Inter Medium"/>
                <a:cs typeface="Inter Medium"/>
                <a:sym typeface="Inter Medium"/>
              </a:defRPr>
            </a:lvl2pPr>
            <a:lvl3pPr lvl="2" rtl="0">
              <a:buNone/>
              <a:defRPr sz="1300">
                <a:solidFill>
                  <a:schemeClr val="dk1"/>
                </a:solidFill>
                <a:latin typeface="Inter Medium"/>
                <a:ea typeface="Inter Medium"/>
                <a:cs typeface="Inter Medium"/>
                <a:sym typeface="Inter Medium"/>
              </a:defRPr>
            </a:lvl3pPr>
            <a:lvl4pPr lvl="3" rtl="0">
              <a:buNone/>
              <a:defRPr sz="1300">
                <a:solidFill>
                  <a:schemeClr val="dk1"/>
                </a:solidFill>
                <a:latin typeface="Inter Medium"/>
                <a:ea typeface="Inter Medium"/>
                <a:cs typeface="Inter Medium"/>
                <a:sym typeface="Inter Medium"/>
              </a:defRPr>
            </a:lvl4pPr>
            <a:lvl5pPr lvl="4" rtl="0">
              <a:buNone/>
              <a:defRPr sz="1300">
                <a:solidFill>
                  <a:schemeClr val="dk1"/>
                </a:solidFill>
                <a:latin typeface="Inter Medium"/>
                <a:ea typeface="Inter Medium"/>
                <a:cs typeface="Inter Medium"/>
                <a:sym typeface="Inter Medium"/>
              </a:defRPr>
            </a:lvl5pPr>
            <a:lvl6pPr lvl="5" rtl="0">
              <a:buNone/>
              <a:defRPr sz="1300">
                <a:solidFill>
                  <a:schemeClr val="dk1"/>
                </a:solidFill>
                <a:latin typeface="Inter Medium"/>
                <a:ea typeface="Inter Medium"/>
                <a:cs typeface="Inter Medium"/>
                <a:sym typeface="Inter Medium"/>
              </a:defRPr>
            </a:lvl6pPr>
            <a:lvl7pPr lvl="6" rtl="0">
              <a:buNone/>
              <a:defRPr sz="1300">
                <a:solidFill>
                  <a:schemeClr val="dk1"/>
                </a:solidFill>
                <a:latin typeface="Inter Medium"/>
                <a:ea typeface="Inter Medium"/>
                <a:cs typeface="Inter Medium"/>
                <a:sym typeface="Inter Medium"/>
              </a:defRPr>
            </a:lvl7pPr>
            <a:lvl8pPr lvl="7" rtl="0">
              <a:buNone/>
              <a:defRPr sz="1300">
                <a:solidFill>
                  <a:schemeClr val="dk1"/>
                </a:solidFill>
                <a:latin typeface="Inter Medium"/>
                <a:ea typeface="Inter Medium"/>
                <a:cs typeface="Inter Medium"/>
                <a:sym typeface="Inter Medium"/>
              </a:defRPr>
            </a:lvl8pPr>
            <a:lvl9pPr lvl="8" rtl="0">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1350"/>
        <p:cNvGrpSpPr/>
        <p:nvPr/>
      </p:nvGrpSpPr>
      <p:grpSpPr>
        <a:xfrm>
          <a:off x="0" y="0"/>
          <a:ext cx="0" cy="0"/>
          <a:chOff x="0" y="0"/>
          <a:chExt cx="0" cy="0"/>
        </a:xfrm>
      </p:grpSpPr>
      <p:sp>
        <p:nvSpPr>
          <p:cNvPr id="1351" name="Google Shape;1351;p16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52" name="Google Shape;1352;p16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53" name="Google Shape;1353;p16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54" name="Google Shape;1354;p169"/>
          <p:cNvSpPr txBox="1">
            <a:spLocks noGrp="1"/>
          </p:cNvSpPr>
          <p:nvPr>
            <p:ph type="body" idx="2"/>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1355" name="Google Shape;1355;p169"/>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56" name="Google Shape;1356;p1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1357"/>
        <p:cNvGrpSpPr/>
        <p:nvPr/>
      </p:nvGrpSpPr>
      <p:grpSpPr>
        <a:xfrm>
          <a:off x="0" y="0"/>
          <a:ext cx="0" cy="0"/>
          <a:chOff x="0" y="0"/>
          <a:chExt cx="0" cy="0"/>
        </a:xfrm>
      </p:grpSpPr>
      <p:sp>
        <p:nvSpPr>
          <p:cNvPr id="1358" name="Google Shape;1358;p17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59" name="Google Shape;1359;p17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60" name="Google Shape;1360;p17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61" name="Google Shape;1361;p170"/>
          <p:cNvSpPr txBox="1">
            <a:spLocks noGrp="1"/>
          </p:cNvSpPr>
          <p:nvPr>
            <p:ph type="body" idx="2"/>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362" name="Google Shape;1362;p17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63" name="Google Shape;1363;p1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1364"/>
        <p:cNvGrpSpPr/>
        <p:nvPr/>
      </p:nvGrpSpPr>
      <p:grpSpPr>
        <a:xfrm>
          <a:off x="0" y="0"/>
          <a:ext cx="0" cy="0"/>
          <a:chOff x="0" y="0"/>
          <a:chExt cx="0" cy="0"/>
        </a:xfrm>
      </p:grpSpPr>
      <p:sp>
        <p:nvSpPr>
          <p:cNvPr id="1365" name="Google Shape;1365;p171"/>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66" name="Google Shape;1366;p17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67" name="Google Shape;1367;p17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68" name="Google Shape;1368;p171"/>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71"/>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1370" name="Google Shape;1370;p17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71" name="Google Shape;1371;p1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SemiBold"/>
                <a:ea typeface="Inter SemiBold"/>
                <a:cs typeface="Inter SemiBold"/>
                <a:sym typeface="Inter SemiBold"/>
              </a:defRPr>
            </a:lvl1pPr>
            <a:lvl2pPr lvl="1" rtl="0">
              <a:buNone/>
              <a:defRPr sz="1300">
                <a:solidFill>
                  <a:schemeClr val="dk1"/>
                </a:solidFill>
                <a:latin typeface="Inter SemiBold"/>
                <a:ea typeface="Inter SemiBold"/>
                <a:cs typeface="Inter SemiBold"/>
                <a:sym typeface="Inter SemiBold"/>
              </a:defRPr>
            </a:lvl2pPr>
            <a:lvl3pPr lvl="2" rtl="0">
              <a:buNone/>
              <a:defRPr sz="1300">
                <a:solidFill>
                  <a:schemeClr val="dk1"/>
                </a:solidFill>
                <a:latin typeface="Inter SemiBold"/>
                <a:ea typeface="Inter SemiBold"/>
                <a:cs typeface="Inter SemiBold"/>
                <a:sym typeface="Inter SemiBold"/>
              </a:defRPr>
            </a:lvl3pPr>
            <a:lvl4pPr lvl="3" rtl="0">
              <a:buNone/>
              <a:defRPr sz="1300">
                <a:solidFill>
                  <a:schemeClr val="dk1"/>
                </a:solidFill>
                <a:latin typeface="Inter SemiBold"/>
                <a:ea typeface="Inter SemiBold"/>
                <a:cs typeface="Inter SemiBold"/>
                <a:sym typeface="Inter SemiBold"/>
              </a:defRPr>
            </a:lvl4pPr>
            <a:lvl5pPr lvl="4" rtl="0">
              <a:buNone/>
              <a:defRPr sz="1300">
                <a:solidFill>
                  <a:schemeClr val="dk1"/>
                </a:solidFill>
                <a:latin typeface="Inter SemiBold"/>
                <a:ea typeface="Inter SemiBold"/>
                <a:cs typeface="Inter SemiBold"/>
                <a:sym typeface="Inter SemiBold"/>
              </a:defRPr>
            </a:lvl5pPr>
            <a:lvl6pPr lvl="5" rtl="0">
              <a:buNone/>
              <a:defRPr sz="1300">
                <a:solidFill>
                  <a:schemeClr val="dk1"/>
                </a:solidFill>
                <a:latin typeface="Inter SemiBold"/>
                <a:ea typeface="Inter SemiBold"/>
                <a:cs typeface="Inter SemiBold"/>
                <a:sym typeface="Inter SemiBold"/>
              </a:defRPr>
            </a:lvl6pPr>
            <a:lvl7pPr lvl="6" rtl="0">
              <a:buNone/>
              <a:defRPr sz="1300">
                <a:solidFill>
                  <a:schemeClr val="dk1"/>
                </a:solidFill>
                <a:latin typeface="Inter SemiBold"/>
                <a:ea typeface="Inter SemiBold"/>
                <a:cs typeface="Inter SemiBold"/>
                <a:sym typeface="Inter SemiBold"/>
              </a:defRPr>
            </a:lvl7pPr>
            <a:lvl8pPr lvl="7" rtl="0">
              <a:buNone/>
              <a:defRPr sz="1300">
                <a:solidFill>
                  <a:schemeClr val="dk1"/>
                </a:solidFill>
                <a:latin typeface="Inter SemiBold"/>
                <a:ea typeface="Inter SemiBold"/>
                <a:cs typeface="Inter SemiBold"/>
                <a:sym typeface="Inter SemiBold"/>
              </a:defRPr>
            </a:lvl8pPr>
            <a:lvl9pPr lvl="8" rtl="0">
              <a:buNone/>
              <a:defRPr sz="1300">
                <a:solidFill>
                  <a:schemeClr val="dk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1372"/>
        <p:cNvGrpSpPr/>
        <p:nvPr/>
      </p:nvGrpSpPr>
      <p:grpSpPr>
        <a:xfrm>
          <a:off x="0" y="0"/>
          <a:ext cx="0" cy="0"/>
          <a:chOff x="0" y="0"/>
          <a:chExt cx="0" cy="0"/>
        </a:xfrm>
      </p:grpSpPr>
      <p:sp>
        <p:nvSpPr>
          <p:cNvPr id="1373" name="Google Shape;1373;p172"/>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74" name="Google Shape;1374;p17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75" name="Google Shape;1375;p17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76" name="Google Shape;1376;p172"/>
          <p:cNvSpPr/>
          <p:nvPr/>
        </p:nvSpPr>
        <p:spPr>
          <a:xfrm>
            <a:off x="2464475" y="1360800"/>
            <a:ext cx="64404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77" name="Google Shape;1377;p172"/>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1378" name="Google Shape;1378;p172"/>
          <p:cNvSpPr txBox="1">
            <a:spLocks noGrp="1"/>
          </p:cNvSpPr>
          <p:nvPr>
            <p:ph type="body" idx="3"/>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379" name="Google Shape;1379;p17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80" name="Google Shape;1380;p1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SemiBold"/>
                <a:ea typeface="Inter SemiBold"/>
                <a:cs typeface="Inter SemiBold"/>
                <a:sym typeface="Inter SemiBold"/>
              </a:defRPr>
            </a:lvl1pPr>
            <a:lvl2pPr lvl="1" rtl="0">
              <a:buNone/>
              <a:defRPr sz="1300">
                <a:solidFill>
                  <a:schemeClr val="dk1"/>
                </a:solidFill>
                <a:latin typeface="Inter SemiBold"/>
                <a:ea typeface="Inter SemiBold"/>
                <a:cs typeface="Inter SemiBold"/>
                <a:sym typeface="Inter SemiBold"/>
              </a:defRPr>
            </a:lvl2pPr>
            <a:lvl3pPr lvl="2" rtl="0">
              <a:buNone/>
              <a:defRPr sz="1300">
                <a:solidFill>
                  <a:schemeClr val="dk1"/>
                </a:solidFill>
                <a:latin typeface="Inter SemiBold"/>
                <a:ea typeface="Inter SemiBold"/>
                <a:cs typeface="Inter SemiBold"/>
                <a:sym typeface="Inter SemiBold"/>
              </a:defRPr>
            </a:lvl3pPr>
            <a:lvl4pPr lvl="3" rtl="0">
              <a:buNone/>
              <a:defRPr sz="1300">
                <a:solidFill>
                  <a:schemeClr val="dk1"/>
                </a:solidFill>
                <a:latin typeface="Inter SemiBold"/>
                <a:ea typeface="Inter SemiBold"/>
                <a:cs typeface="Inter SemiBold"/>
                <a:sym typeface="Inter SemiBold"/>
              </a:defRPr>
            </a:lvl4pPr>
            <a:lvl5pPr lvl="4" rtl="0">
              <a:buNone/>
              <a:defRPr sz="1300">
                <a:solidFill>
                  <a:schemeClr val="dk1"/>
                </a:solidFill>
                <a:latin typeface="Inter SemiBold"/>
                <a:ea typeface="Inter SemiBold"/>
                <a:cs typeface="Inter SemiBold"/>
                <a:sym typeface="Inter SemiBold"/>
              </a:defRPr>
            </a:lvl5pPr>
            <a:lvl6pPr lvl="5" rtl="0">
              <a:buNone/>
              <a:defRPr sz="1300">
                <a:solidFill>
                  <a:schemeClr val="dk1"/>
                </a:solidFill>
                <a:latin typeface="Inter SemiBold"/>
                <a:ea typeface="Inter SemiBold"/>
                <a:cs typeface="Inter SemiBold"/>
                <a:sym typeface="Inter SemiBold"/>
              </a:defRPr>
            </a:lvl6pPr>
            <a:lvl7pPr lvl="6" rtl="0">
              <a:buNone/>
              <a:defRPr sz="1300">
                <a:solidFill>
                  <a:schemeClr val="dk1"/>
                </a:solidFill>
                <a:latin typeface="Inter SemiBold"/>
                <a:ea typeface="Inter SemiBold"/>
                <a:cs typeface="Inter SemiBold"/>
                <a:sym typeface="Inter SemiBold"/>
              </a:defRPr>
            </a:lvl7pPr>
            <a:lvl8pPr lvl="7" rtl="0">
              <a:buNone/>
              <a:defRPr sz="1300">
                <a:solidFill>
                  <a:schemeClr val="dk1"/>
                </a:solidFill>
                <a:latin typeface="Inter SemiBold"/>
                <a:ea typeface="Inter SemiBold"/>
                <a:cs typeface="Inter SemiBold"/>
                <a:sym typeface="Inter SemiBold"/>
              </a:defRPr>
            </a:lvl8pPr>
            <a:lvl9pPr lvl="8" rtl="0">
              <a:buNone/>
              <a:defRPr sz="1300">
                <a:solidFill>
                  <a:schemeClr val="dk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1381"/>
        <p:cNvGrpSpPr/>
        <p:nvPr/>
      </p:nvGrpSpPr>
      <p:grpSpPr>
        <a:xfrm>
          <a:off x="0" y="0"/>
          <a:ext cx="0" cy="0"/>
          <a:chOff x="0" y="0"/>
          <a:chExt cx="0" cy="0"/>
        </a:xfrm>
      </p:grpSpPr>
      <p:sp>
        <p:nvSpPr>
          <p:cNvPr id="1382" name="Google Shape;1382;p173"/>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83" name="Google Shape;1383;p17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84" name="Google Shape;1384;p17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85" name="Google Shape;1385;p173"/>
          <p:cNvSpPr/>
          <p:nvPr/>
        </p:nvSpPr>
        <p:spPr>
          <a:xfrm>
            <a:off x="4691075" y="1360800"/>
            <a:ext cx="42138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386" name="Google Shape;1386;p173"/>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1387" name="Google Shape;1387;p173"/>
          <p:cNvSpPr txBox="1">
            <a:spLocks noGrp="1"/>
          </p:cNvSpPr>
          <p:nvPr>
            <p:ph type="body" idx="3"/>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1388" name="Google Shape;1388;p17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89" name="Google Shape;1389;p1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SemiBold"/>
                <a:ea typeface="Inter SemiBold"/>
                <a:cs typeface="Inter SemiBold"/>
                <a:sym typeface="Inter SemiBold"/>
              </a:defRPr>
            </a:lvl1pPr>
            <a:lvl2pPr lvl="1" rtl="0">
              <a:buNone/>
              <a:defRPr sz="1300">
                <a:solidFill>
                  <a:schemeClr val="dk1"/>
                </a:solidFill>
                <a:latin typeface="Inter SemiBold"/>
                <a:ea typeface="Inter SemiBold"/>
                <a:cs typeface="Inter SemiBold"/>
                <a:sym typeface="Inter SemiBold"/>
              </a:defRPr>
            </a:lvl2pPr>
            <a:lvl3pPr lvl="2" rtl="0">
              <a:buNone/>
              <a:defRPr sz="1300">
                <a:solidFill>
                  <a:schemeClr val="dk1"/>
                </a:solidFill>
                <a:latin typeface="Inter SemiBold"/>
                <a:ea typeface="Inter SemiBold"/>
                <a:cs typeface="Inter SemiBold"/>
                <a:sym typeface="Inter SemiBold"/>
              </a:defRPr>
            </a:lvl3pPr>
            <a:lvl4pPr lvl="3" rtl="0">
              <a:buNone/>
              <a:defRPr sz="1300">
                <a:solidFill>
                  <a:schemeClr val="dk1"/>
                </a:solidFill>
                <a:latin typeface="Inter SemiBold"/>
                <a:ea typeface="Inter SemiBold"/>
                <a:cs typeface="Inter SemiBold"/>
                <a:sym typeface="Inter SemiBold"/>
              </a:defRPr>
            </a:lvl4pPr>
            <a:lvl5pPr lvl="4" rtl="0">
              <a:buNone/>
              <a:defRPr sz="1300">
                <a:solidFill>
                  <a:schemeClr val="dk1"/>
                </a:solidFill>
                <a:latin typeface="Inter SemiBold"/>
                <a:ea typeface="Inter SemiBold"/>
                <a:cs typeface="Inter SemiBold"/>
                <a:sym typeface="Inter SemiBold"/>
              </a:defRPr>
            </a:lvl5pPr>
            <a:lvl6pPr lvl="5" rtl="0">
              <a:buNone/>
              <a:defRPr sz="1300">
                <a:solidFill>
                  <a:schemeClr val="dk1"/>
                </a:solidFill>
                <a:latin typeface="Inter SemiBold"/>
                <a:ea typeface="Inter SemiBold"/>
                <a:cs typeface="Inter SemiBold"/>
                <a:sym typeface="Inter SemiBold"/>
              </a:defRPr>
            </a:lvl6pPr>
            <a:lvl7pPr lvl="6" rtl="0">
              <a:buNone/>
              <a:defRPr sz="1300">
                <a:solidFill>
                  <a:schemeClr val="dk1"/>
                </a:solidFill>
                <a:latin typeface="Inter SemiBold"/>
                <a:ea typeface="Inter SemiBold"/>
                <a:cs typeface="Inter SemiBold"/>
                <a:sym typeface="Inter SemiBold"/>
              </a:defRPr>
            </a:lvl7pPr>
            <a:lvl8pPr lvl="7" rtl="0">
              <a:buNone/>
              <a:defRPr sz="1300">
                <a:solidFill>
                  <a:schemeClr val="dk1"/>
                </a:solidFill>
                <a:latin typeface="Inter SemiBold"/>
                <a:ea typeface="Inter SemiBold"/>
                <a:cs typeface="Inter SemiBold"/>
                <a:sym typeface="Inter SemiBold"/>
              </a:defRPr>
            </a:lvl8pPr>
            <a:lvl9pPr lvl="8" rtl="0">
              <a:buNone/>
              <a:defRPr sz="1300">
                <a:solidFill>
                  <a:schemeClr val="dk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wo Column Content">
  <p:cSld name="1_Two Column Content">
    <p:spTree>
      <p:nvGrpSpPr>
        <p:cNvPr id="1" name="Shape 64"/>
        <p:cNvGrpSpPr/>
        <p:nvPr/>
      </p:nvGrpSpPr>
      <p:grpSpPr>
        <a:xfrm>
          <a:off x="0" y="0"/>
          <a:ext cx="0" cy="0"/>
          <a:chOff x="0" y="0"/>
          <a:chExt cx="0" cy="0"/>
        </a:xfrm>
      </p:grpSpPr>
      <p:sp>
        <p:nvSpPr>
          <p:cNvPr id="65" name="Google Shape;65;p18"/>
          <p:cNvSpPr/>
          <p:nvPr/>
        </p:nvSpPr>
        <p:spPr>
          <a:xfrm>
            <a:off x="6509084" y="0"/>
            <a:ext cx="2667000" cy="5143500"/>
          </a:xfrm>
          <a:prstGeom prst="rect">
            <a:avLst/>
          </a:prstGeom>
          <a:gradFill>
            <a:gsLst>
              <a:gs pos="0">
                <a:srgbClr val="8176B5"/>
              </a:gs>
              <a:gs pos="100000">
                <a:schemeClr val="accent5"/>
              </a:gs>
            </a:gsLst>
            <a:lin ang="1890004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cap="none">
              <a:solidFill>
                <a:srgbClr val="F8F8F8"/>
              </a:solidFill>
              <a:latin typeface="Arial"/>
              <a:ea typeface="Arial"/>
              <a:cs typeface="Arial"/>
              <a:sym typeface="Arial"/>
            </a:endParaRPr>
          </a:p>
        </p:txBody>
      </p:sp>
      <p:sp>
        <p:nvSpPr>
          <p:cNvPr id="66" name="Google Shape;66;p18"/>
          <p:cNvSpPr txBox="1">
            <a:spLocks noGrp="1"/>
          </p:cNvSpPr>
          <p:nvPr>
            <p:ph type="title"/>
          </p:nvPr>
        </p:nvSpPr>
        <p:spPr>
          <a:xfrm>
            <a:off x="457200" y="400051"/>
            <a:ext cx="5943600" cy="682500"/>
          </a:xfrm>
          <a:prstGeom prst="rect">
            <a:avLst/>
          </a:prstGeom>
          <a:noFill/>
          <a:ln>
            <a:noFill/>
          </a:ln>
        </p:spPr>
        <p:txBody>
          <a:bodyPr spcFirstLastPara="1" wrap="square" lIns="91425" tIns="91425" rIns="91425" bIns="91425" anchor="ctr" anchorCtr="0">
            <a:noAutofit/>
          </a:bodyPr>
          <a:lstStyle>
            <a:lvl1pPr marL="0" marR="0" lvl="0" indent="0" algn="l" rtl="0">
              <a:lnSpc>
                <a:spcPct val="120000"/>
              </a:lnSpc>
              <a:spcBef>
                <a:spcPts val="0"/>
              </a:spcBef>
              <a:spcAft>
                <a:spcPts val="0"/>
              </a:spcAft>
              <a:buSzPts val="2800"/>
              <a:buNone/>
              <a:defRPr sz="2400" b="0" i="0" u="none" strike="noStrike" cap="none">
                <a:solidFill>
                  <a:schemeClr val="dk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67" name="Google Shape;67;p18"/>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a:solidFill>
                  <a:srgbClr val="939493"/>
                </a:solidFill>
                <a:latin typeface="Arial"/>
                <a:ea typeface="Arial"/>
                <a:cs typeface="Arial"/>
                <a:sym typeface="Arial"/>
              </a:defRPr>
            </a:lvl1pPr>
            <a:lvl2pPr marL="0" marR="0" lvl="1" indent="0" algn="r" rtl="0">
              <a:spcBef>
                <a:spcPts val="0"/>
              </a:spcBef>
              <a:spcAft>
                <a:spcPts val="0"/>
              </a:spcAft>
              <a:buNone/>
              <a:defRPr sz="600">
                <a:solidFill>
                  <a:srgbClr val="939493"/>
                </a:solidFill>
                <a:latin typeface="Arial"/>
                <a:ea typeface="Arial"/>
                <a:cs typeface="Arial"/>
                <a:sym typeface="Arial"/>
              </a:defRPr>
            </a:lvl2pPr>
            <a:lvl3pPr marL="0" marR="0" lvl="2" indent="0" algn="r" rtl="0">
              <a:spcBef>
                <a:spcPts val="0"/>
              </a:spcBef>
              <a:spcAft>
                <a:spcPts val="0"/>
              </a:spcAft>
              <a:buNone/>
              <a:defRPr sz="600">
                <a:solidFill>
                  <a:srgbClr val="939493"/>
                </a:solidFill>
                <a:latin typeface="Arial"/>
                <a:ea typeface="Arial"/>
                <a:cs typeface="Arial"/>
                <a:sym typeface="Arial"/>
              </a:defRPr>
            </a:lvl3pPr>
            <a:lvl4pPr marL="0" marR="0" lvl="3" indent="0" algn="r" rtl="0">
              <a:spcBef>
                <a:spcPts val="0"/>
              </a:spcBef>
              <a:spcAft>
                <a:spcPts val="0"/>
              </a:spcAft>
              <a:buNone/>
              <a:defRPr sz="600">
                <a:solidFill>
                  <a:srgbClr val="939493"/>
                </a:solidFill>
                <a:latin typeface="Arial"/>
                <a:ea typeface="Arial"/>
                <a:cs typeface="Arial"/>
                <a:sym typeface="Arial"/>
              </a:defRPr>
            </a:lvl4pPr>
            <a:lvl5pPr marL="0" marR="0" lvl="4" indent="0" algn="r" rtl="0">
              <a:spcBef>
                <a:spcPts val="0"/>
              </a:spcBef>
              <a:spcAft>
                <a:spcPts val="0"/>
              </a:spcAft>
              <a:buNone/>
              <a:defRPr sz="600">
                <a:solidFill>
                  <a:srgbClr val="939493"/>
                </a:solidFill>
                <a:latin typeface="Arial"/>
                <a:ea typeface="Arial"/>
                <a:cs typeface="Arial"/>
                <a:sym typeface="Arial"/>
              </a:defRPr>
            </a:lvl5pPr>
            <a:lvl6pPr marL="0" marR="0" lvl="5" indent="0" algn="r" rtl="0">
              <a:spcBef>
                <a:spcPts val="0"/>
              </a:spcBef>
              <a:spcAft>
                <a:spcPts val="0"/>
              </a:spcAft>
              <a:buNone/>
              <a:defRPr sz="600">
                <a:solidFill>
                  <a:srgbClr val="939493"/>
                </a:solidFill>
                <a:latin typeface="Arial"/>
                <a:ea typeface="Arial"/>
                <a:cs typeface="Arial"/>
                <a:sym typeface="Arial"/>
              </a:defRPr>
            </a:lvl6pPr>
            <a:lvl7pPr marL="0" marR="0" lvl="6" indent="0" algn="r" rtl="0">
              <a:spcBef>
                <a:spcPts val="0"/>
              </a:spcBef>
              <a:spcAft>
                <a:spcPts val="0"/>
              </a:spcAft>
              <a:buNone/>
              <a:defRPr sz="600">
                <a:solidFill>
                  <a:srgbClr val="939493"/>
                </a:solidFill>
                <a:latin typeface="Arial"/>
                <a:ea typeface="Arial"/>
                <a:cs typeface="Arial"/>
                <a:sym typeface="Arial"/>
              </a:defRPr>
            </a:lvl7pPr>
            <a:lvl8pPr marL="0" marR="0" lvl="7" indent="0" algn="r" rtl="0">
              <a:spcBef>
                <a:spcPts val="0"/>
              </a:spcBef>
              <a:spcAft>
                <a:spcPts val="0"/>
              </a:spcAft>
              <a:buNone/>
              <a:defRPr sz="600">
                <a:solidFill>
                  <a:srgbClr val="939493"/>
                </a:solidFill>
                <a:latin typeface="Arial"/>
                <a:ea typeface="Arial"/>
                <a:cs typeface="Arial"/>
                <a:sym typeface="Arial"/>
              </a:defRPr>
            </a:lvl8pPr>
            <a:lvl9pPr marL="0" marR="0" lvl="8" indent="0" algn="r" rtl="0">
              <a:spcBef>
                <a:spcPts val="0"/>
              </a:spcBef>
              <a:spcAft>
                <a:spcPts val="0"/>
              </a:spcAft>
              <a:buNone/>
              <a:defRPr sz="600">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8"/>
          <p:cNvSpPr txBox="1"/>
          <p:nvPr/>
        </p:nvSpPr>
        <p:spPr>
          <a:xfrm>
            <a:off x="457200" y="1314450"/>
            <a:ext cx="5791200" cy="31431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69" name="Google Shape;69;p18"/>
          <p:cNvSpPr txBox="1"/>
          <p:nvPr/>
        </p:nvSpPr>
        <p:spPr>
          <a:xfrm>
            <a:off x="6934201" y="400050"/>
            <a:ext cx="1827300" cy="36006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lt1"/>
              </a:solidFill>
              <a:latin typeface="Arial"/>
              <a:ea typeface="Arial"/>
              <a:cs typeface="Arial"/>
              <a:sym typeface="Arial"/>
            </a:endParaRPr>
          </a:p>
        </p:txBody>
      </p:sp>
      <p:pic>
        <p:nvPicPr>
          <p:cNvPr id="70" name="Google Shape;70;p18"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3 | Content – Large Headline Only">
  <p:cSld name="TITLE_2_1_1_1_1_1_1_1_1_1_1_1_1_1_1_1_1_1_1_1_1_1_1_1_2">
    <p:bg>
      <p:bgPr>
        <a:solidFill>
          <a:srgbClr val="FFFFFF"/>
        </a:solidFill>
        <a:effectLst/>
      </p:bgPr>
    </p:bg>
    <p:spTree>
      <p:nvGrpSpPr>
        <p:cNvPr id="1" name="Shape 1390"/>
        <p:cNvGrpSpPr/>
        <p:nvPr/>
      </p:nvGrpSpPr>
      <p:grpSpPr>
        <a:xfrm>
          <a:off x="0" y="0"/>
          <a:ext cx="0" cy="0"/>
          <a:chOff x="0" y="0"/>
          <a:chExt cx="0" cy="0"/>
        </a:xfrm>
      </p:grpSpPr>
      <p:cxnSp>
        <p:nvCxnSpPr>
          <p:cNvPr id="1391" name="Google Shape;1391;p17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92" name="Google Shape;1392;p17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93" name="Google Shape;1393;p174"/>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94" name="Google Shape;1394;p17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395" name="Google Shape;1395;p1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1396"/>
        <p:cNvGrpSpPr/>
        <p:nvPr/>
      </p:nvGrpSpPr>
      <p:grpSpPr>
        <a:xfrm>
          <a:off x="0" y="0"/>
          <a:ext cx="0" cy="0"/>
          <a:chOff x="0" y="0"/>
          <a:chExt cx="0" cy="0"/>
        </a:xfrm>
      </p:grpSpPr>
      <p:cxnSp>
        <p:nvCxnSpPr>
          <p:cNvPr id="1397" name="Google Shape;1397;p17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98" name="Google Shape;1398;p17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399" name="Google Shape;1399;p17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00" name="Google Shape;1400;p17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401" name="Google Shape;1401;p1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1402"/>
        <p:cNvGrpSpPr/>
        <p:nvPr/>
      </p:nvGrpSpPr>
      <p:grpSpPr>
        <a:xfrm>
          <a:off x="0" y="0"/>
          <a:ext cx="0" cy="0"/>
          <a:chOff x="0" y="0"/>
          <a:chExt cx="0" cy="0"/>
        </a:xfrm>
      </p:grpSpPr>
      <p:cxnSp>
        <p:nvCxnSpPr>
          <p:cNvPr id="1403" name="Google Shape;1403;p17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404" name="Google Shape;1404;p17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405" name="Google Shape;1405;p17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406" name="Google Shape;1406;p1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1407"/>
        <p:cNvGrpSpPr/>
        <p:nvPr/>
      </p:nvGrpSpPr>
      <p:grpSpPr>
        <a:xfrm>
          <a:off x="0" y="0"/>
          <a:ext cx="0" cy="0"/>
          <a:chOff x="0" y="0"/>
          <a:chExt cx="0" cy="0"/>
        </a:xfrm>
      </p:grpSpPr>
      <p:sp>
        <p:nvSpPr>
          <p:cNvPr id="1408" name="Google Shape;1408;p177"/>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77"/>
          <p:cNvSpPr txBox="1">
            <a:spLocks noGrp="1"/>
          </p:cNvSpPr>
          <p:nvPr>
            <p:ph type="body" idx="1"/>
          </p:nvPr>
        </p:nvSpPr>
        <p:spPr>
          <a:xfrm>
            <a:off x="874800" y="1756200"/>
            <a:ext cx="7396200" cy="1425600"/>
          </a:xfrm>
          <a:prstGeom prst="rect">
            <a:avLst/>
          </a:prstGeom>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1410" name="Google Shape;1410;p17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411" name="Google Shape;1411;p17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412" name="Google Shape;1412;p177"/>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3" name="Google Shape;1413;p177"/>
          <p:cNvSpPr txBox="1">
            <a:spLocks noGrp="1"/>
          </p:cNvSpPr>
          <p:nvPr>
            <p:ph type="body" idx="3"/>
          </p:nvPr>
        </p:nvSpPr>
        <p:spPr>
          <a:xfrm>
            <a:off x="2466000" y="3528600"/>
            <a:ext cx="4213800" cy="803400"/>
          </a:xfrm>
          <a:prstGeom prst="rect">
            <a:avLst/>
          </a:prstGeom>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414" name="Google Shape;1414;p177"/>
          <p:cNvSpPr txBox="1">
            <a:spLocks noGrp="1"/>
          </p:cNvSpPr>
          <p:nvPr>
            <p:ph type="body" idx="4"/>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1415" name="Google Shape;1415;p17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416" name="Google Shape;1416;p1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1417"/>
        <p:cNvGrpSpPr/>
        <p:nvPr/>
      </p:nvGrpSpPr>
      <p:grpSpPr>
        <a:xfrm>
          <a:off x="0" y="0"/>
          <a:ext cx="0" cy="0"/>
          <a:chOff x="0" y="0"/>
          <a:chExt cx="0" cy="0"/>
        </a:xfrm>
      </p:grpSpPr>
      <p:cxnSp>
        <p:nvCxnSpPr>
          <p:cNvPr id="1418" name="Google Shape;1418;p17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419" name="Google Shape;1419;p17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420" name="Google Shape;1420;p178"/>
          <p:cNvSpPr txBox="1">
            <a:spLocks noGrp="1"/>
          </p:cNvSpPr>
          <p:nvPr>
            <p:ph type="body" idx="2"/>
          </p:nvPr>
        </p:nvSpPr>
        <p:spPr>
          <a:xfrm>
            <a:off x="239400" y="915600"/>
            <a:ext cx="8665500" cy="3990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pic>
        <p:nvPicPr>
          <p:cNvPr id="1421" name="Google Shape;1421;p17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422" name="Google Shape;1422;p1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1423"/>
        <p:cNvGrpSpPr/>
        <p:nvPr/>
      </p:nvGrpSpPr>
      <p:grpSpPr>
        <a:xfrm>
          <a:off x="0" y="0"/>
          <a:ext cx="0" cy="0"/>
          <a:chOff x="0" y="0"/>
          <a:chExt cx="0" cy="0"/>
        </a:xfrm>
      </p:grpSpPr>
      <p:cxnSp>
        <p:nvCxnSpPr>
          <p:cNvPr id="1424" name="Google Shape;1424;p17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425" name="Google Shape;1425;p17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426" name="Google Shape;1426;p179"/>
          <p:cNvSpPr txBox="1">
            <a:spLocks noGrp="1"/>
          </p:cNvSpPr>
          <p:nvPr>
            <p:ph type="body" idx="2"/>
          </p:nvPr>
        </p:nvSpPr>
        <p:spPr>
          <a:xfrm>
            <a:off x="2394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1427" name="Google Shape;1427;p179"/>
          <p:cNvSpPr txBox="1">
            <a:spLocks noGrp="1"/>
          </p:cNvSpPr>
          <p:nvPr>
            <p:ph type="body" idx="3"/>
          </p:nvPr>
        </p:nvSpPr>
        <p:spPr>
          <a:xfrm>
            <a:off x="46908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pic>
        <p:nvPicPr>
          <p:cNvPr id="1428" name="Google Shape;1428;p179"/>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429" name="Google Shape;1429;p1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1430"/>
        <p:cNvGrpSpPr/>
        <p:nvPr/>
      </p:nvGrpSpPr>
      <p:grpSpPr>
        <a:xfrm>
          <a:off x="0" y="0"/>
          <a:ext cx="0" cy="0"/>
          <a:chOff x="0" y="0"/>
          <a:chExt cx="0" cy="0"/>
        </a:xfrm>
      </p:grpSpPr>
      <p:sp>
        <p:nvSpPr>
          <p:cNvPr id="1431" name="Google Shape;1431;p1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1432"/>
        <p:cNvGrpSpPr/>
        <p:nvPr/>
      </p:nvGrpSpPr>
      <p:grpSpPr>
        <a:xfrm>
          <a:off x="0" y="0"/>
          <a:ext cx="0" cy="0"/>
          <a:chOff x="0" y="0"/>
          <a:chExt cx="0" cy="0"/>
        </a:xfrm>
      </p:grpSpPr>
      <p:cxnSp>
        <p:nvCxnSpPr>
          <p:cNvPr id="1433" name="Google Shape;1433;p181"/>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1434" name="Google Shape;1434;p181"/>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35" name="Google Shape;1435;p181"/>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436" name="Google Shape;1436;p18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437" name="Google Shape;1437;p181"/>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1438" name="Google Shape;1438;p181"/>
          <p:cNvPicPr preferRelativeResize="0"/>
          <p:nvPr/>
        </p:nvPicPr>
        <p:blipFill rotWithShape="1">
          <a:blip r:embed="rId3">
            <a:alphaModFix/>
          </a:blip>
          <a:srcRect r="10"/>
          <a:stretch/>
        </p:blipFill>
        <p:spPr>
          <a:xfrm>
            <a:off x="7855996" y="237170"/>
            <a:ext cx="1075681" cy="357186"/>
          </a:xfrm>
          <a:prstGeom prst="rect">
            <a:avLst/>
          </a:prstGeom>
          <a:noFill/>
          <a:ln>
            <a:noFill/>
          </a:ln>
        </p:spPr>
      </p:pic>
      <p:sp>
        <p:nvSpPr>
          <p:cNvPr id="1439" name="Google Shape;1439;p1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1440"/>
        <p:cNvGrpSpPr/>
        <p:nvPr/>
      </p:nvGrpSpPr>
      <p:grpSpPr>
        <a:xfrm>
          <a:off x="0" y="0"/>
          <a:ext cx="0" cy="0"/>
          <a:chOff x="0" y="0"/>
          <a:chExt cx="0" cy="0"/>
        </a:xfrm>
      </p:grpSpPr>
      <p:cxnSp>
        <p:nvCxnSpPr>
          <p:cNvPr id="1441" name="Google Shape;1441;p182"/>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442" name="Google Shape;1442;p182"/>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3" name="Google Shape;1443;p182"/>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1444" name="Google Shape;1444;p18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445" name="Google Shape;1445;p182"/>
          <p:cNvPicPr preferRelativeResize="0"/>
          <p:nvPr/>
        </p:nvPicPr>
        <p:blipFill rotWithShape="1">
          <a:blip r:embed="rId2">
            <a:alphaModFix/>
          </a:blip>
          <a:srcRect l="28678" t="23159"/>
          <a:stretch/>
        </p:blipFill>
        <p:spPr>
          <a:xfrm>
            <a:off x="2226600" y="951300"/>
            <a:ext cx="6918857" cy="4192200"/>
          </a:xfrm>
          <a:prstGeom prst="rect">
            <a:avLst/>
          </a:prstGeom>
          <a:noFill/>
          <a:ln>
            <a:noFill/>
          </a:ln>
        </p:spPr>
      </p:pic>
      <p:pic>
        <p:nvPicPr>
          <p:cNvPr id="1446" name="Google Shape;1446;p182"/>
          <p:cNvPicPr preferRelativeResize="0"/>
          <p:nvPr/>
        </p:nvPicPr>
        <p:blipFill rotWithShape="1">
          <a:blip r:embed="rId3">
            <a:alphaModFix/>
          </a:blip>
          <a:srcRect t="19" b="29"/>
          <a:stretch/>
        </p:blipFill>
        <p:spPr>
          <a:xfrm>
            <a:off x="7855996" y="237170"/>
            <a:ext cx="1075696" cy="357191"/>
          </a:xfrm>
          <a:prstGeom prst="rect">
            <a:avLst/>
          </a:prstGeom>
          <a:noFill/>
          <a:ln>
            <a:noFill/>
          </a:ln>
        </p:spPr>
      </p:pic>
      <p:sp>
        <p:nvSpPr>
          <p:cNvPr id="1447" name="Google Shape;1447;p1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1448"/>
        <p:cNvGrpSpPr/>
        <p:nvPr/>
      </p:nvGrpSpPr>
      <p:grpSpPr>
        <a:xfrm>
          <a:off x="0" y="0"/>
          <a:ext cx="0" cy="0"/>
          <a:chOff x="0" y="0"/>
          <a:chExt cx="0" cy="0"/>
        </a:xfrm>
      </p:grpSpPr>
      <p:cxnSp>
        <p:nvCxnSpPr>
          <p:cNvPr id="1449" name="Google Shape;1449;p183"/>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450" name="Google Shape;1450;p183"/>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51" name="Google Shape;1451;p183"/>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1452" name="Google Shape;1452;p18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1453" name="Google Shape;1453;p183"/>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1454" name="Google Shape;1454;p183"/>
          <p:cNvPicPr preferRelativeResize="0"/>
          <p:nvPr/>
        </p:nvPicPr>
        <p:blipFill rotWithShape="1">
          <a:blip r:embed="rId3">
            <a:alphaModFix/>
          </a:blip>
          <a:srcRect r="10"/>
          <a:stretch/>
        </p:blipFill>
        <p:spPr>
          <a:xfrm>
            <a:off x="7855996" y="237170"/>
            <a:ext cx="1075681" cy="357186"/>
          </a:xfrm>
          <a:prstGeom prst="rect">
            <a:avLst/>
          </a:prstGeom>
          <a:noFill/>
          <a:ln>
            <a:noFill/>
          </a:ln>
        </p:spPr>
      </p:pic>
      <p:sp>
        <p:nvSpPr>
          <p:cNvPr id="1455" name="Google Shape;1455;p1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attern">
  <p:cSld name="Blank Pattern">
    <p:spTree>
      <p:nvGrpSpPr>
        <p:cNvPr id="1" name="Shape 71"/>
        <p:cNvGrpSpPr/>
        <p:nvPr/>
      </p:nvGrpSpPr>
      <p:grpSpPr>
        <a:xfrm>
          <a:off x="0" y="0"/>
          <a:ext cx="0" cy="0"/>
          <a:chOff x="0" y="0"/>
          <a:chExt cx="0" cy="0"/>
        </a:xfrm>
      </p:grpSpPr>
      <p:pic>
        <p:nvPicPr>
          <p:cNvPr id="72" name="Google Shape;72;p19"/>
          <p:cNvPicPr preferRelativeResize="0"/>
          <p:nvPr/>
        </p:nvPicPr>
        <p:blipFill rotWithShape="1">
          <a:blip r:embed="rId2">
            <a:alphaModFix amt="51000"/>
          </a:blip>
          <a:srcRect/>
          <a:stretch/>
        </p:blipFill>
        <p:spPr>
          <a:xfrm rot="10800000" flipH="1">
            <a:off x="0" y="2"/>
            <a:ext cx="9144000" cy="5143500"/>
          </a:xfrm>
          <a:prstGeom prst="rect">
            <a:avLst/>
          </a:prstGeom>
          <a:noFill/>
          <a:ln>
            <a:noFill/>
          </a:ln>
        </p:spPr>
      </p:pic>
      <p:sp>
        <p:nvSpPr>
          <p:cNvPr id="73" name="Google Shape;73;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5 | Appendix - Icon Grid (Transparent)">
  <p:cSld name="CUSTOM">
    <p:spTree>
      <p:nvGrpSpPr>
        <p:cNvPr id="1" name="Shape 1456"/>
        <p:cNvGrpSpPr/>
        <p:nvPr/>
      </p:nvGrpSpPr>
      <p:grpSpPr>
        <a:xfrm>
          <a:off x="0" y="0"/>
          <a:ext cx="0" cy="0"/>
          <a:chOff x="0" y="0"/>
          <a:chExt cx="0" cy="0"/>
        </a:xfrm>
      </p:grpSpPr>
      <p:sp>
        <p:nvSpPr>
          <p:cNvPr id="1457" name="Google Shape;1457;p184"/>
          <p:cNvSpPr/>
          <p:nvPr/>
        </p:nvSpPr>
        <p:spPr>
          <a:xfrm>
            <a:off x="2381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58" name="Google Shape;1458;p184"/>
          <p:cNvSpPr/>
          <p:nvPr/>
        </p:nvSpPr>
        <p:spPr>
          <a:xfrm>
            <a:off x="2381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59" name="Google Shape;1459;p184"/>
          <p:cNvSpPr/>
          <p:nvPr/>
        </p:nvSpPr>
        <p:spPr>
          <a:xfrm>
            <a:off x="2381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0" name="Google Shape;1460;p184"/>
          <p:cNvSpPr/>
          <p:nvPr/>
        </p:nvSpPr>
        <p:spPr>
          <a:xfrm>
            <a:off x="2381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1" name="Google Shape;1461;p184"/>
          <p:cNvSpPr/>
          <p:nvPr/>
        </p:nvSpPr>
        <p:spPr>
          <a:xfrm>
            <a:off x="2381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2" name="Google Shape;1462;p184"/>
          <p:cNvSpPr/>
          <p:nvPr/>
        </p:nvSpPr>
        <p:spPr>
          <a:xfrm>
            <a:off x="8334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3" name="Google Shape;1463;p184"/>
          <p:cNvSpPr/>
          <p:nvPr/>
        </p:nvSpPr>
        <p:spPr>
          <a:xfrm>
            <a:off x="8334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4" name="Google Shape;1464;p184"/>
          <p:cNvSpPr/>
          <p:nvPr/>
        </p:nvSpPr>
        <p:spPr>
          <a:xfrm>
            <a:off x="8334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5" name="Google Shape;1465;p184"/>
          <p:cNvSpPr/>
          <p:nvPr/>
        </p:nvSpPr>
        <p:spPr>
          <a:xfrm>
            <a:off x="8334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6" name="Google Shape;1466;p184"/>
          <p:cNvSpPr/>
          <p:nvPr/>
        </p:nvSpPr>
        <p:spPr>
          <a:xfrm>
            <a:off x="8334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7" name="Google Shape;1467;p184"/>
          <p:cNvSpPr/>
          <p:nvPr/>
        </p:nvSpPr>
        <p:spPr>
          <a:xfrm>
            <a:off x="14287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8" name="Google Shape;1468;p184"/>
          <p:cNvSpPr/>
          <p:nvPr/>
        </p:nvSpPr>
        <p:spPr>
          <a:xfrm>
            <a:off x="14287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69" name="Google Shape;1469;p184"/>
          <p:cNvSpPr/>
          <p:nvPr/>
        </p:nvSpPr>
        <p:spPr>
          <a:xfrm>
            <a:off x="14287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0" name="Google Shape;1470;p184"/>
          <p:cNvSpPr/>
          <p:nvPr/>
        </p:nvSpPr>
        <p:spPr>
          <a:xfrm>
            <a:off x="14287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1" name="Google Shape;1471;p184"/>
          <p:cNvSpPr/>
          <p:nvPr/>
        </p:nvSpPr>
        <p:spPr>
          <a:xfrm>
            <a:off x="14287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2" name="Google Shape;1472;p184"/>
          <p:cNvSpPr/>
          <p:nvPr/>
        </p:nvSpPr>
        <p:spPr>
          <a:xfrm>
            <a:off x="20240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3" name="Google Shape;1473;p184"/>
          <p:cNvSpPr/>
          <p:nvPr/>
        </p:nvSpPr>
        <p:spPr>
          <a:xfrm>
            <a:off x="20240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4" name="Google Shape;1474;p184"/>
          <p:cNvSpPr/>
          <p:nvPr/>
        </p:nvSpPr>
        <p:spPr>
          <a:xfrm>
            <a:off x="20240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5" name="Google Shape;1475;p184"/>
          <p:cNvSpPr/>
          <p:nvPr/>
        </p:nvSpPr>
        <p:spPr>
          <a:xfrm>
            <a:off x="20240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6" name="Google Shape;1476;p184"/>
          <p:cNvSpPr/>
          <p:nvPr/>
        </p:nvSpPr>
        <p:spPr>
          <a:xfrm>
            <a:off x="20240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7" name="Google Shape;1477;p184"/>
          <p:cNvSpPr/>
          <p:nvPr/>
        </p:nvSpPr>
        <p:spPr>
          <a:xfrm>
            <a:off x="261461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8" name="Google Shape;1478;p184"/>
          <p:cNvSpPr/>
          <p:nvPr/>
        </p:nvSpPr>
        <p:spPr>
          <a:xfrm>
            <a:off x="261461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79" name="Google Shape;1479;p184"/>
          <p:cNvSpPr/>
          <p:nvPr/>
        </p:nvSpPr>
        <p:spPr>
          <a:xfrm>
            <a:off x="261461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0" name="Google Shape;1480;p184"/>
          <p:cNvSpPr/>
          <p:nvPr/>
        </p:nvSpPr>
        <p:spPr>
          <a:xfrm>
            <a:off x="261461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1" name="Google Shape;1481;p184"/>
          <p:cNvSpPr/>
          <p:nvPr/>
        </p:nvSpPr>
        <p:spPr>
          <a:xfrm>
            <a:off x="261461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2" name="Google Shape;1482;p184"/>
          <p:cNvSpPr/>
          <p:nvPr/>
        </p:nvSpPr>
        <p:spPr>
          <a:xfrm>
            <a:off x="32099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3" name="Google Shape;1483;p184"/>
          <p:cNvSpPr/>
          <p:nvPr/>
        </p:nvSpPr>
        <p:spPr>
          <a:xfrm>
            <a:off x="32099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4" name="Google Shape;1484;p184"/>
          <p:cNvSpPr/>
          <p:nvPr/>
        </p:nvSpPr>
        <p:spPr>
          <a:xfrm>
            <a:off x="32099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5" name="Google Shape;1485;p184"/>
          <p:cNvSpPr/>
          <p:nvPr/>
        </p:nvSpPr>
        <p:spPr>
          <a:xfrm>
            <a:off x="32099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6" name="Google Shape;1486;p184"/>
          <p:cNvSpPr/>
          <p:nvPr/>
        </p:nvSpPr>
        <p:spPr>
          <a:xfrm>
            <a:off x="32099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7" name="Google Shape;1487;p184"/>
          <p:cNvSpPr/>
          <p:nvPr/>
        </p:nvSpPr>
        <p:spPr>
          <a:xfrm>
            <a:off x="38052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8" name="Google Shape;1488;p184"/>
          <p:cNvSpPr/>
          <p:nvPr/>
        </p:nvSpPr>
        <p:spPr>
          <a:xfrm>
            <a:off x="38052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89" name="Google Shape;1489;p184"/>
          <p:cNvSpPr/>
          <p:nvPr/>
        </p:nvSpPr>
        <p:spPr>
          <a:xfrm>
            <a:off x="38052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0" name="Google Shape;1490;p184"/>
          <p:cNvSpPr/>
          <p:nvPr/>
        </p:nvSpPr>
        <p:spPr>
          <a:xfrm>
            <a:off x="38052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1" name="Google Shape;1491;p184"/>
          <p:cNvSpPr/>
          <p:nvPr/>
        </p:nvSpPr>
        <p:spPr>
          <a:xfrm>
            <a:off x="38052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2" name="Google Shape;1492;p184"/>
          <p:cNvSpPr/>
          <p:nvPr/>
        </p:nvSpPr>
        <p:spPr>
          <a:xfrm>
            <a:off x="44005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3" name="Google Shape;1493;p184"/>
          <p:cNvSpPr/>
          <p:nvPr/>
        </p:nvSpPr>
        <p:spPr>
          <a:xfrm>
            <a:off x="44005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4" name="Google Shape;1494;p184"/>
          <p:cNvSpPr/>
          <p:nvPr/>
        </p:nvSpPr>
        <p:spPr>
          <a:xfrm>
            <a:off x="44005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5" name="Google Shape;1495;p184"/>
          <p:cNvSpPr/>
          <p:nvPr/>
        </p:nvSpPr>
        <p:spPr>
          <a:xfrm>
            <a:off x="44005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6" name="Google Shape;1496;p184"/>
          <p:cNvSpPr/>
          <p:nvPr/>
        </p:nvSpPr>
        <p:spPr>
          <a:xfrm>
            <a:off x="44005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7" name="Google Shape;1497;p184"/>
          <p:cNvSpPr/>
          <p:nvPr/>
        </p:nvSpPr>
        <p:spPr>
          <a:xfrm>
            <a:off x="49958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8" name="Google Shape;1498;p184"/>
          <p:cNvSpPr/>
          <p:nvPr/>
        </p:nvSpPr>
        <p:spPr>
          <a:xfrm>
            <a:off x="49958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499" name="Google Shape;1499;p184"/>
          <p:cNvSpPr/>
          <p:nvPr/>
        </p:nvSpPr>
        <p:spPr>
          <a:xfrm>
            <a:off x="49958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0" name="Google Shape;1500;p184"/>
          <p:cNvSpPr/>
          <p:nvPr/>
        </p:nvSpPr>
        <p:spPr>
          <a:xfrm>
            <a:off x="49958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1" name="Google Shape;1501;p184"/>
          <p:cNvSpPr/>
          <p:nvPr/>
        </p:nvSpPr>
        <p:spPr>
          <a:xfrm>
            <a:off x="49958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2" name="Google Shape;1502;p184"/>
          <p:cNvSpPr/>
          <p:nvPr/>
        </p:nvSpPr>
        <p:spPr>
          <a:xfrm>
            <a:off x="5591174"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3" name="Google Shape;1503;p184"/>
          <p:cNvSpPr/>
          <p:nvPr/>
        </p:nvSpPr>
        <p:spPr>
          <a:xfrm>
            <a:off x="5591174"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4" name="Google Shape;1504;p184"/>
          <p:cNvSpPr/>
          <p:nvPr/>
        </p:nvSpPr>
        <p:spPr>
          <a:xfrm>
            <a:off x="5591174"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5" name="Google Shape;1505;p184"/>
          <p:cNvSpPr/>
          <p:nvPr/>
        </p:nvSpPr>
        <p:spPr>
          <a:xfrm>
            <a:off x="5591174"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6" name="Google Shape;1506;p184"/>
          <p:cNvSpPr/>
          <p:nvPr/>
        </p:nvSpPr>
        <p:spPr>
          <a:xfrm>
            <a:off x="5591174"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7" name="Google Shape;1507;p184"/>
          <p:cNvSpPr/>
          <p:nvPr/>
        </p:nvSpPr>
        <p:spPr>
          <a:xfrm>
            <a:off x="618648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8" name="Google Shape;1508;p184"/>
          <p:cNvSpPr/>
          <p:nvPr/>
        </p:nvSpPr>
        <p:spPr>
          <a:xfrm>
            <a:off x="618648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09" name="Google Shape;1509;p184"/>
          <p:cNvSpPr/>
          <p:nvPr/>
        </p:nvSpPr>
        <p:spPr>
          <a:xfrm>
            <a:off x="618648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0" name="Google Shape;1510;p184"/>
          <p:cNvSpPr/>
          <p:nvPr/>
        </p:nvSpPr>
        <p:spPr>
          <a:xfrm>
            <a:off x="618648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1" name="Google Shape;1511;p184"/>
          <p:cNvSpPr/>
          <p:nvPr/>
        </p:nvSpPr>
        <p:spPr>
          <a:xfrm>
            <a:off x="618648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2" name="Google Shape;1512;p184"/>
          <p:cNvSpPr/>
          <p:nvPr/>
        </p:nvSpPr>
        <p:spPr>
          <a:xfrm>
            <a:off x="677703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3" name="Google Shape;1513;p184"/>
          <p:cNvSpPr/>
          <p:nvPr/>
        </p:nvSpPr>
        <p:spPr>
          <a:xfrm>
            <a:off x="677703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4" name="Google Shape;1514;p184"/>
          <p:cNvSpPr/>
          <p:nvPr/>
        </p:nvSpPr>
        <p:spPr>
          <a:xfrm>
            <a:off x="677703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5" name="Google Shape;1515;p184"/>
          <p:cNvSpPr/>
          <p:nvPr/>
        </p:nvSpPr>
        <p:spPr>
          <a:xfrm>
            <a:off x="677703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6" name="Google Shape;1516;p184"/>
          <p:cNvSpPr/>
          <p:nvPr/>
        </p:nvSpPr>
        <p:spPr>
          <a:xfrm>
            <a:off x="677703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7" name="Google Shape;1517;p184"/>
          <p:cNvSpPr/>
          <p:nvPr/>
        </p:nvSpPr>
        <p:spPr>
          <a:xfrm>
            <a:off x="73723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8" name="Google Shape;1518;p184"/>
          <p:cNvSpPr/>
          <p:nvPr/>
        </p:nvSpPr>
        <p:spPr>
          <a:xfrm>
            <a:off x="73723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19" name="Google Shape;1519;p184"/>
          <p:cNvSpPr/>
          <p:nvPr/>
        </p:nvSpPr>
        <p:spPr>
          <a:xfrm>
            <a:off x="73723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0" name="Google Shape;1520;p184"/>
          <p:cNvSpPr/>
          <p:nvPr/>
        </p:nvSpPr>
        <p:spPr>
          <a:xfrm>
            <a:off x="73723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1" name="Google Shape;1521;p184"/>
          <p:cNvSpPr/>
          <p:nvPr/>
        </p:nvSpPr>
        <p:spPr>
          <a:xfrm>
            <a:off x="73723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2" name="Google Shape;1522;p184"/>
          <p:cNvSpPr/>
          <p:nvPr/>
        </p:nvSpPr>
        <p:spPr>
          <a:xfrm>
            <a:off x="7967663"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3" name="Google Shape;1523;p184"/>
          <p:cNvSpPr/>
          <p:nvPr/>
        </p:nvSpPr>
        <p:spPr>
          <a:xfrm>
            <a:off x="7967663"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4" name="Google Shape;1524;p184"/>
          <p:cNvSpPr/>
          <p:nvPr/>
        </p:nvSpPr>
        <p:spPr>
          <a:xfrm>
            <a:off x="7967663"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5" name="Google Shape;1525;p184"/>
          <p:cNvSpPr/>
          <p:nvPr/>
        </p:nvSpPr>
        <p:spPr>
          <a:xfrm>
            <a:off x="7967663"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6" name="Google Shape;1526;p184"/>
          <p:cNvSpPr/>
          <p:nvPr/>
        </p:nvSpPr>
        <p:spPr>
          <a:xfrm>
            <a:off x="7967663"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7" name="Google Shape;1527;p184"/>
          <p:cNvSpPr/>
          <p:nvPr/>
        </p:nvSpPr>
        <p:spPr>
          <a:xfrm>
            <a:off x="856297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8" name="Google Shape;1528;p184"/>
          <p:cNvSpPr/>
          <p:nvPr/>
        </p:nvSpPr>
        <p:spPr>
          <a:xfrm>
            <a:off x="856297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29" name="Google Shape;1529;p184"/>
          <p:cNvSpPr/>
          <p:nvPr/>
        </p:nvSpPr>
        <p:spPr>
          <a:xfrm>
            <a:off x="856297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30" name="Google Shape;1530;p184"/>
          <p:cNvSpPr/>
          <p:nvPr/>
        </p:nvSpPr>
        <p:spPr>
          <a:xfrm>
            <a:off x="856297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531" name="Google Shape;1531;p184"/>
          <p:cNvSpPr/>
          <p:nvPr/>
        </p:nvSpPr>
        <p:spPr>
          <a:xfrm>
            <a:off x="856297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cxnSp>
        <p:nvCxnSpPr>
          <p:cNvPr id="1532" name="Google Shape;1532;p18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533" name="Google Shape;1533;p18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534" name="Google Shape;1534;p18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535" name="Google Shape;1535;p1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3 | Content – Text &amp; Media 1">
  <p:cSld name="TITLE_2_1_1_1_1_1_1_1_1_1_1_1_1_1_1_1_1_1_1_2">
    <p:bg>
      <p:bgPr>
        <a:solidFill>
          <a:srgbClr val="FFFFFF"/>
        </a:solidFill>
        <a:effectLst/>
      </p:bgPr>
    </p:bg>
    <p:spTree>
      <p:nvGrpSpPr>
        <p:cNvPr id="1" name="Shape 1536"/>
        <p:cNvGrpSpPr/>
        <p:nvPr/>
      </p:nvGrpSpPr>
      <p:grpSpPr>
        <a:xfrm>
          <a:off x="0" y="0"/>
          <a:ext cx="0" cy="0"/>
          <a:chOff x="0" y="0"/>
          <a:chExt cx="0" cy="0"/>
        </a:xfrm>
      </p:grpSpPr>
      <p:sp>
        <p:nvSpPr>
          <p:cNvPr id="1537" name="Google Shape;1537;p18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538" name="Google Shape;1538;p18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539" name="Google Shape;1539;p18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540" name="Google Shape;1540;p185"/>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541" name="Google Shape;1541;p185"/>
          <p:cNvSpPr txBox="1">
            <a:spLocks noGrp="1"/>
          </p:cNvSpPr>
          <p:nvPr>
            <p:ph type="body" idx="2"/>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1542" name="Google Shape;1542;p1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3 | Content – Header Only 1">
  <p:cSld name="TITLE_2_1_1_1_1_1_1_1_1_1_1_1_1_1_1_1_1_1_1_1_1_1_1_1_1_2">
    <p:bg>
      <p:bgPr>
        <a:solidFill>
          <a:srgbClr val="FFFFFF"/>
        </a:solidFill>
        <a:effectLst/>
      </p:bgPr>
    </p:bg>
    <p:spTree>
      <p:nvGrpSpPr>
        <p:cNvPr id="1" name="Shape 1543"/>
        <p:cNvGrpSpPr/>
        <p:nvPr/>
      </p:nvGrpSpPr>
      <p:grpSpPr>
        <a:xfrm>
          <a:off x="0" y="0"/>
          <a:ext cx="0" cy="0"/>
          <a:chOff x="0" y="0"/>
          <a:chExt cx="0" cy="0"/>
        </a:xfrm>
      </p:grpSpPr>
      <p:cxnSp>
        <p:nvCxnSpPr>
          <p:cNvPr id="1544" name="Google Shape;1544;p18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545" name="Google Shape;1545;p18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546" name="Google Shape;1546;p18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547" name="Google Shape;1547;p1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1548"/>
        <p:cNvGrpSpPr/>
        <p:nvPr/>
      </p:nvGrpSpPr>
      <p:grpSpPr>
        <a:xfrm>
          <a:off x="0" y="0"/>
          <a:ext cx="0" cy="0"/>
          <a:chOff x="0" y="0"/>
          <a:chExt cx="0" cy="0"/>
        </a:xfrm>
      </p:grpSpPr>
      <p:sp>
        <p:nvSpPr>
          <p:cNvPr id="1549" name="Google Shape;1549;p187"/>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50" name="Google Shape;1550;p187"/>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51" name="Google Shape;1551;p1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3">
    <p:bg>
      <p:bgPr>
        <a:solidFill>
          <a:srgbClr val="FFFFFF"/>
        </a:solidFill>
        <a:effectLst/>
      </p:bgPr>
    </p:bg>
    <p:spTree>
      <p:nvGrpSpPr>
        <p:cNvPr id="1" name="Shape 1552"/>
        <p:cNvGrpSpPr/>
        <p:nvPr/>
      </p:nvGrpSpPr>
      <p:grpSpPr>
        <a:xfrm>
          <a:off x="0" y="0"/>
          <a:ext cx="0" cy="0"/>
          <a:chOff x="0" y="0"/>
          <a:chExt cx="0" cy="0"/>
        </a:xfrm>
      </p:grpSpPr>
      <p:cxnSp>
        <p:nvCxnSpPr>
          <p:cNvPr id="1553" name="Google Shape;1553;p18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554" name="Google Shape;1554;p18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555" name="Google Shape;1555;p188"/>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556" name="Google Shape;1556;p188"/>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57" name="Google Shape;1557;p1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3 | Content – 1 Column 1">
  <p:cSld name="TITLE_2_1_1_1_1_1_2">
    <p:bg>
      <p:bgPr>
        <a:solidFill>
          <a:srgbClr val="FFFFFF"/>
        </a:solidFill>
        <a:effectLst/>
      </p:bgPr>
    </p:bg>
    <p:spTree>
      <p:nvGrpSpPr>
        <p:cNvPr id="1" name="Shape 1558"/>
        <p:cNvGrpSpPr/>
        <p:nvPr/>
      </p:nvGrpSpPr>
      <p:grpSpPr>
        <a:xfrm>
          <a:off x="0" y="0"/>
          <a:ext cx="0" cy="0"/>
          <a:chOff x="0" y="0"/>
          <a:chExt cx="0" cy="0"/>
        </a:xfrm>
      </p:grpSpPr>
      <p:sp>
        <p:nvSpPr>
          <p:cNvPr id="1559" name="Google Shape;1559;p18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60" name="Google Shape;1560;p18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561" name="Google Shape;1561;p18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562" name="Google Shape;1562;p189"/>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1563" name="Google Shape;1563;p18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564" name="Google Shape;1564;p1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65"/>
        <p:cNvGrpSpPr/>
        <p:nvPr/>
      </p:nvGrpSpPr>
      <p:grpSpPr>
        <a:xfrm>
          <a:off x="0" y="0"/>
          <a:ext cx="0" cy="0"/>
          <a:chOff x="0" y="0"/>
          <a:chExt cx="0" cy="0"/>
        </a:xfrm>
      </p:grpSpPr>
      <p:sp>
        <p:nvSpPr>
          <p:cNvPr id="1566" name="Google Shape;1566;p190"/>
          <p:cNvSpPr txBox="1">
            <a:spLocks noGrp="1"/>
          </p:cNvSpPr>
          <p:nvPr>
            <p:ph type="title"/>
          </p:nvPr>
        </p:nvSpPr>
        <p:spPr>
          <a:xfrm>
            <a:off x="457200" y="205978"/>
            <a:ext cx="8229600" cy="8574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67" name="Google Shape;1567;p190"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
        <p:nvSpPr>
          <p:cNvPr id="1568" name="Google Shape;1568;p1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1569"/>
        <p:cNvGrpSpPr/>
        <p:nvPr/>
      </p:nvGrpSpPr>
      <p:grpSpPr>
        <a:xfrm>
          <a:off x="0" y="0"/>
          <a:ext cx="0" cy="0"/>
          <a:chOff x="0" y="0"/>
          <a:chExt cx="0" cy="0"/>
        </a:xfrm>
      </p:grpSpPr>
      <p:sp>
        <p:nvSpPr>
          <p:cNvPr id="1570" name="Google Shape;1570;p191"/>
          <p:cNvSpPr txBox="1">
            <a:spLocks noGrp="1"/>
          </p:cNvSpPr>
          <p:nvPr>
            <p:ph type="title"/>
          </p:nvPr>
        </p:nvSpPr>
        <p:spPr>
          <a:xfrm>
            <a:off x="628650" y="6056"/>
            <a:ext cx="7886700" cy="588300"/>
          </a:xfrm>
          <a:prstGeom prst="rect">
            <a:avLst/>
          </a:prstGeom>
          <a:noFill/>
          <a:ln>
            <a:noFill/>
          </a:ln>
        </p:spPr>
        <p:txBody>
          <a:bodyPr spcFirstLastPara="1" wrap="square" lIns="68575" tIns="34275" rIns="68575" bIns="34275" anchor="b" anchorCtr="0">
            <a:noAutofit/>
          </a:bodyPr>
          <a:lstStyle>
            <a:lvl1pPr marR="0" lvl="0" algn="l" rtl="0">
              <a:lnSpc>
                <a:spcPct val="90000"/>
              </a:lnSpc>
              <a:spcBef>
                <a:spcPts val="0"/>
              </a:spcBef>
              <a:spcAft>
                <a:spcPts val="0"/>
              </a:spcAft>
              <a:buClr>
                <a:schemeClr val="dk1"/>
              </a:buClr>
              <a:buSzPts val="2400"/>
              <a:buFont typeface="Mukta ExtraLight"/>
              <a:buNone/>
              <a:defRPr sz="2400" b="0" i="0" u="none" strike="noStrike" cap="none">
                <a:solidFill>
                  <a:schemeClr val="dk1"/>
                </a:solidFill>
                <a:latin typeface="Mukta ExtraLight"/>
                <a:ea typeface="Mukta ExtraLight"/>
                <a:cs typeface="Mukta ExtraLight"/>
                <a:sym typeface="Mukta ExtraLight"/>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a:endParaRPr/>
          </a:p>
        </p:txBody>
      </p:sp>
      <p:sp>
        <p:nvSpPr>
          <p:cNvPr id="1571" name="Google Shape;1571;p191"/>
          <p:cNvSpPr txBox="1">
            <a:spLocks noGrp="1"/>
          </p:cNvSpPr>
          <p:nvPr>
            <p:ph type="body" idx="1"/>
          </p:nvPr>
        </p:nvSpPr>
        <p:spPr>
          <a:xfrm>
            <a:off x="628650" y="607425"/>
            <a:ext cx="7886700" cy="2418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lt2"/>
              </a:buClr>
              <a:buSzPts val="1500"/>
              <a:buFont typeface="Arial"/>
              <a:buNone/>
              <a:defRPr sz="1500" b="0" i="0" u="none" strike="noStrike" cap="none">
                <a:solidFill>
                  <a:srgbClr val="8A8A9E"/>
                </a:solidFill>
                <a:latin typeface="Mukta"/>
                <a:ea typeface="Mukta"/>
                <a:cs typeface="Mukta"/>
                <a:sym typeface="Mukta"/>
              </a:defRPr>
            </a:lvl1pPr>
            <a:lvl2pPr marL="914400" marR="0" lvl="1" indent="-228600" algn="l" rtl="0">
              <a:lnSpc>
                <a:spcPct val="90000"/>
              </a:lnSpc>
              <a:spcBef>
                <a:spcPts val="400"/>
              </a:spcBef>
              <a:spcAft>
                <a:spcPts val="0"/>
              </a:spcAft>
              <a:buClr>
                <a:schemeClr val="lt2"/>
              </a:buClr>
              <a:buSzPts val="1400"/>
              <a:buFont typeface="Arial"/>
              <a:buNone/>
              <a:defRPr sz="1400" b="0" i="0" u="none" strike="noStrike" cap="none">
                <a:solidFill>
                  <a:schemeClr val="dk1"/>
                </a:solidFill>
                <a:latin typeface="Mukta"/>
                <a:ea typeface="Mukta"/>
                <a:cs typeface="Mukta"/>
                <a:sym typeface="Mukta"/>
              </a:defRPr>
            </a:lvl2pPr>
            <a:lvl3pPr marL="1371600" marR="0" lvl="2" indent="-228600" algn="l" rtl="0">
              <a:lnSpc>
                <a:spcPct val="90000"/>
              </a:lnSpc>
              <a:spcBef>
                <a:spcPts val="400"/>
              </a:spcBef>
              <a:spcAft>
                <a:spcPts val="0"/>
              </a:spcAft>
              <a:buClr>
                <a:schemeClr val="lt2"/>
              </a:buClr>
              <a:buSzPts val="1200"/>
              <a:buFont typeface="Arial"/>
              <a:buNone/>
              <a:defRPr sz="1200" b="0" i="0" u="none" strike="noStrike" cap="none">
                <a:solidFill>
                  <a:schemeClr val="dk1"/>
                </a:solidFill>
                <a:latin typeface="Mukta"/>
                <a:ea typeface="Mukta"/>
                <a:cs typeface="Mukta"/>
                <a:sym typeface="Mukta"/>
              </a:defRPr>
            </a:lvl3pPr>
            <a:lvl4pPr marL="1828800" marR="0" lvl="3" indent="-228600" algn="l" rtl="0">
              <a:lnSpc>
                <a:spcPct val="90000"/>
              </a:lnSpc>
              <a:spcBef>
                <a:spcPts val="400"/>
              </a:spcBef>
              <a:spcAft>
                <a:spcPts val="0"/>
              </a:spcAft>
              <a:buClr>
                <a:schemeClr val="lt2"/>
              </a:buClr>
              <a:buSzPts val="1100"/>
              <a:buFont typeface="Arial"/>
              <a:buNone/>
              <a:defRPr sz="1100" b="0" i="0" u="none" strike="noStrike" cap="none">
                <a:solidFill>
                  <a:schemeClr val="dk1"/>
                </a:solidFill>
                <a:latin typeface="Mukta"/>
                <a:ea typeface="Mukta"/>
                <a:cs typeface="Mukta"/>
                <a:sym typeface="Mukta"/>
              </a:defRPr>
            </a:lvl4pPr>
            <a:lvl5pPr marL="2286000" marR="0" lvl="4" indent="-228600" algn="l" rtl="0">
              <a:lnSpc>
                <a:spcPct val="90000"/>
              </a:lnSpc>
              <a:spcBef>
                <a:spcPts val="400"/>
              </a:spcBef>
              <a:spcAft>
                <a:spcPts val="0"/>
              </a:spcAft>
              <a:buClr>
                <a:schemeClr val="lt2"/>
              </a:buClr>
              <a:buSzPts val="1100"/>
              <a:buFont typeface="Arial"/>
              <a:buNone/>
              <a:defRPr sz="1100" b="0" i="0" u="none" strike="noStrike" cap="none">
                <a:solidFill>
                  <a:schemeClr val="dk1"/>
                </a:solidFill>
                <a:latin typeface="Mukta"/>
                <a:ea typeface="Mukta"/>
                <a:cs typeface="Mukta"/>
                <a:sym typeface="Mukt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ukta"/>
                <a:ea typeface="Mukta"/>
                <a:cs typeface="Mukta"/>
                <a:sym typeface="Mukt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ukta"/>
                <a:ea typeface="Mukta"/>
                <a:cs typeface="Mukta"/>
                <a:sym typeface="Mukt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ukta"/>
                <a:ea typeface="Mukta"/>
                <a:cs typeface="Mukta"/>
                <a:sym typeface="Mukt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Mukta"/>
                <a:ea typeface="Mukta"/>
                <a:cs typeface="Mukta"/>
                <a:sym typeface="Mukta"/>
              </a:defRPr>
            </a:lvl9pPr>
          </a:lstStyle>
          <a:p>
            <a:endParaRPr/>
          </a:p>
        </p:txBody>
      </p:sp>
      <p:sp>
        <p:nvSpPr>
          <p:cNvPr id="1572" name="Google Shape;1572;p1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8A8A9E"/>
                </a:solidFill>
                <a:latin typeface="Mukta"/>
                <a:ea typeface="Mukta"/>
                <a:cs typeface="Mukta"/>
                <a:sym typeface="Mukta"/>
              </a:defRPr>
            </a:lvl1pPr>
            <a:lvl2pPr lvl="1" rtl="0">
              <a:buNone/>
              <a:defRPr sz="1300">
                <a:solidFill>
                  <a:srgbClr val="8A8A9E"/>
                </a:solidFill>
                <a:latin typeface="Mukta"/>
                <a:ea typeface="Mukta"/>
                <a:cs typeface="Mukta"/>
                <a:sym typeface="Mukta"/>
              </a:defRPr>
            </a:lvl2pPr>
            <a:lvl3pPr lvl="2" rtl="0">
              <a:buNone/>
              <a:defRPr sz="1300">
                <a:solidFill>
                  <a:srgbClr val="8A8A9E"/>
                </a:solidFill>
                <a:latin typeface="Mukta"/>
                <a:ea typeface="Mukta"/>
                <a:cs typeface="Mukta"/>
                <a:sym typeface="Mukta"/>
              </a:defRPr>
            </a:lvl3pPr>
            <a:lvl4pPr lvl="3" rtl="0">
              <a:buNone/>
              <a:defRPr sz="1300">
                <a:solidFill>
                  <a:srgbClr val="8A8A9E"/>
                </a:solidFill>
                <a:latin typeface="Mukta"/>
                <a:ea typeface="Mukta"/>
                <a:cs typeface="Mukta"/>
                <a:sym typeface="Mukta"/>
              </a:defRPr>
            </a:lvl4pPr>
            <a:lvl5pPr lvl="4" rtl="0">
              <a:buNone/>
              <a:defRPr sz="1300">
                <a:solidFill>
                  <a:srgbClr val="8A8A9E"/>
                </a:solidFill>
                <a:latin typeface="Mukta"/>
                <a:ea typeface="Mukta"/>
                <a:cs typeface="Mukta"/>
                <a:sym typeface="Mukta"/>
              </a:defRPr>
            </a:lvl5pPr>
            <a:lvl6pPr lvl="5" rtl="0">
              <a:buNone/>
              <a:defRPr sz="1300">
                <a:solidFill>
                  <a:srgbClr val="8A8A9E"/>
                </a:solidFill>
                <a:latin typeface="Mukta"/>
                <a:ea typeface="Mukta"/>
                <a:cs typeface="Mukta"/>
                <a:sym typeface="Mukta"/>
              </a:defRPr>
            </a:lvl6pPr>
            <a:lvl7pPr lvl="6" rtl="0">
              <a:buNone/>
              <a:defRPr sz="1300">
                <a:solidFill>
                  <a:srgbClr val="8A8A9E"/>
                </a:solidFill>
                <a:latin typeface="Mukta"/>
                <a:ea typeface="Mukta"/>
                <a:cs typeface="Mukta"/>
                <a:sym typeface="Mukta"/>
              </a:defRPr>
            </a:lvl7pPr>
            <a:lvl8pPr lvl="7" rtl="0">
              <a:buNone/>
              <a:defRPr sz="1300">
                <a:solidFill>
                  <a:srgbClr val="8A8A9E"/>
                </a:solidFill>
                <a:latin typeface="Mukta"/>
                <a:ea typeface="Mukta"/>
                <a:cs typeface="Mukta"/>
                <a:sym typeface="Mukta"/>
              </a:defRPr>
            </a:lvl8pPr>
            <a:lvl9pPr lvl="8" rtl="0">
              <a:buNone/>
              <a:defRPr sz="1300">
                <a:solidFill>
                  <a:srgbClr val="8A8A9E"/>
                </a:solidFill>
                <a:latin typeface="Mukta"/>
                <a:ea typeface="Mukta"/>
                <a:cs typeface="Mukta"/>
                <a:sym typeface="Mukt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itle with right sidebar - violet blue">
  <p:cSld name="TITLE_ONLY_1_1_1_1">
    <p:spTree>
      <p:nvGrpSpPr>
        <p:cNvPr id="1" name="Shape 1573"/>
        <p:cNvGrpSpPr/>
        <p:nvPr/>
      </p:nvGrpSpPr>
      <p:grpSpPr>
        <a:xfrm>
          <a:off x="0" y="0"/>
          <a:ext cx="0" cy="0"/>
          <a:chOff x="0" y="0"/>
          <a:chExt cx="0" cy="0"/>
        </a:xfrm>
      </p:grpSpPr>
      <p:pic>
        <p:nvPicPr>
          <p:cNvPr id="1574" name="Google Shape;1574;p192"/>
          <p:cNvPicPr preferRelativeResize="0"/>
          <p:nvPr/>
        </p:nvPicPr>
        <p:blipFill>
          <a:blip r:embed="rId2">
            <a:alphaModFix/>
          </a:blip>
          <a:stretch>
            <a:fillRect/>
          </a:stretch>
        </p:blipFill>
        <p:spPr>
          <a:xfrm>
            <a:off x="6521954" y="0"/>
            <a:ext cx="2622042" cy="5143500"/>
          </a:xfrm>
          <a:prstGeom prst="rect">
            <a:avLst/>
          </a:prstGeom>
          <a:noFill/>
          <a:ln>
            <a:noFill/>
          </a:ln>
        </p:spPr>
      </p:pic>
      <p:pic>
        <p:nvPicPr>
          <p:cNvPr id="1575" name="Google Shape;1575;p192" descr="cf-logo-v-cmyk-slide.png"/>
          <p:cNvPicPr preferRelativeResize="0"/>
          <p:nvPr/>
        </p:nvPicPr>
        <p:blipFill>
          <a:blip r:embed="rId3">
            <a:alphaModFix/>
          </a:blip>
          <a:stretch>
            <a:fillRect/>
          </a:stretch>
        </p:blipFill>
        <p:spPr>
          <a:xfrm>
            <a:off x="545550" y="4619224"/>
            <a:ext cx="922081" cy="306128"/>
          </a:xfrm>
          <a:prstGeom prst="rect">
            <a:avLst/>
          </a:prstGeom>
          <a:noFill/>
          <a:ln>
            <a:noFill/>
          </a:ln>
        </p:spPr>
      </p:pic>
      <p:sp>
        <p:nvSpPr>
          <p:cNvPr id="1576" name="Google Shape;1576;p192"/>
          <p:cNvSpPr txBox="1">
            <a:spLocks noGrp="1"/>
          </p:cNvSpPr>
          <p:nvPr>
            <p:ph type="title"/>
          </p:nvPr>
        </p:nvSpPr>
        <p:spPr>
          <a:xfrm>
            <a:off x="457200" y="205975"/>
            <a:ext cx="5753100" cy="8574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7" name="Google Shape;1577;p192"/>
          <p:cNvSpPr txBox="1">
            <a:spLocks noGrp="1"/>
          </p:cNvSpPr>
          <p:nvPr>
            <p:ph type="body" idx="1"/>
          </p:nvPr>
        </p:nvSpPr>
        <p:spPr>
          <a:xfrm>
            <a:off x="457200" y="1200150"/>
            <a:ext cx="5829300" cy="3358500"/>
          </a:xfrm>
          <a:prstGeom prst="rect">
            <a:avLst/>
          </a:prstGeom>
        </p:spPr>
        <p:txBody>
          <a:bodyPr spcFirstLastPara="1" wrap="square" lIns="0" tIns="0" rIns="0" bIns="0" anchor="t" anchorCtr="0">
            <a:noAutofit/>
          </a:bodyPr>
          <a:lstStyle>
            <a:lvl1pPr marL="457200" lvl="0" indent="-323850" rtl="0">
              <a:spcBef>
                <a:spcPts val="0"/>
              </a:spcBef>
              <a:spcAft>
                <a:spcPts val="0"/>
              </a:spcAft>
              <a:buClr>
                <a:srgbClr val="404041"/>
              </a:buClr>
              <a:buSzPts val="1500"/>
              <a:buChar char="●"/>
              <a:defRPr>
                <a:solidFill>
                  <a:srgbClr val="404041"/>
                </a:solidFill>
              </a:defRPr>
            </a:lvl1pPr>
            <a:lvl2pPr marL="914400" lvl="1" indent="-323850" rtl="0">
              <a:spcBef>
                <a:spcPts val="0"/>
              </a:spcBef>
              <a:spcAft>
                <a:spcPts val="0"/>
              </a:spcAft>
              <a:buClr>
                <a:srgbClr val="404041"/>
              </a:buClr>
              <a:buSzPts val="1500"/>
              <a:buChar char="●"/>
              <a:defRPr>
                <a:solidFill>
                  <a:srgbClr val="404041"/>
                </a:solidFill>
              </a:defRPr>
            </a:lvl2pPr>
            <a:lvl3pPr marL="1371600" lvl="2" indent="-323850" rtl="0">
              <a:spcBef>
                <a:spcPts val="0"/>
              </a:spcBef>
              <a:spcAft>
                <a:spcPts val="0"/>
              </a:spcAft>
              <a:buClr>
                <a:srgbClr val="404041"/>
              </a:buClr>
              <a:buSzPts val="1500"/>
              <a:buChar char="●"/>
              <a:defRPr>
                <a:solidFill>
                  <a:srgbClr val="404041"/>
                </a:solidFill>
              </a:defRPr>
            </a:lvl3pPr>
            <a:lvl4pPr marL="1828800" lvl="3" indent="-323850" rtl="0">
              <a:spcBef>
                <a:spcPts val="0"/>
              </a:spcBef>
              <a:spcAft>
                <a:spcPts val="0"/>
              </a:spcAft>
              <a:buClr>
                <a:srgbClr val="404041"/>
              </a:buClr>
              <a:buSzPts val="1500"/>
              <a:buChar char="●"/>
              <a:defRPr>
                <a:solidFill>
                  <a:srgbClr val="404041"/>
                </a:solidFill>
              </a:defRPr>
            </a:lvl4pPr>
            <a:lvl5pPr marL="2286000" lvl="4" indent="-323850" rtl="0">
              <a:spcBef>
                <a:spcPts val="0"/>
              </a:spcBef>
              <a:spcAft>
                <a:spcPts val="0"/>
              </a:spcAft>
              <a:buClr>
                <a:srgbClr val="404041"/>
              </a:buClr>
              <a:buSzPts val="1500"/>
              <a:buChar char="●"/>
              <a:defRPr>
                <a:solidFill>
                  <a:srgbClr val="404041"/>
                </a:solidFill>
              </a:defRPr>
            </a:lvl5pPr>
            <a:lvl6pPr marL="2743200" lvl="5" indent="-323850" rtl="0">
              <a:spcBef>
                <a:spcPts val="0"/>
              </a:spcBef>
              <a:spcAft>
                <a:spcPts val="0"/>
              </a:spcAft>
              <a:buClr>
                <a:srgbClr val="404041"/>
              </a:buClr>
              <a:buSzPts val="1500"/>
              <a:buChar char="●"/>
              <a:defRPr>
                <a:solidFill>
                  <a:srgbClr val="404041"/>
                </a:solidFill>
              </a:defRPr>
            </a:lvl6pPr>
            <a:lvl7pPr marL="3200400" lvl="6" indent="-323850" rtl="0">
              <a:spcBef>
                <a:spcPts val="0"/>
              </a:spcBef>
              <a:spcAft>
                <a:spcPts val="0"/>
              </a:spcAft>
              <a:buClr>
                <a:srgbClr val="404041"/>
              </a:buClr>
              <a:buSzPts val="1500"/>
              <a:buChar char="●"/>
              <a:defRPr>
                <a:solidFill>
                  <a:srgbClr val="404041"/>
                </a:solidFill>
              </a:defRPr>
            </a:lvl7pPr>
            <a:lvl8pPr marL="3657600" lvl="7" indent="-323850" rtl="0">
              <a:spcBef>
                <a:spcPts val="0"/>
              </a:spcBef>
              <a:spcAft>
                <a:spcPts val="0"/>
              </a:spcAft>
              <a:buClr>
                <a:srgbClr val="404041"/>
              </a:buClr>
              <a:buSzPts val="1500"/>
              <a:buChar char="●"/>
              <a:defRPr>
                <a:solidFill>
                  <a:srgbClr val="404041"/>
                </a:solidFill>
              </a:defRPr>
            </a:lvl8pPr>
            <a:lvl9pPr marL="4114800" lvl="8" indent="-323850" rtl="0">
              <a:spcBef>
                <a:spcPts val="0"/>
              </a:spcBef>
              <a:spcAft>
                <a:spcPts val="0"/>
              </a:spcAft>
              <a:buClr>
                <a:srgbClr val="404041"/>
              </a:buClr>
              <a:buSzPts val="1500"/>
              <a:buChar char="●"/>
              <a:defRPr>
                <a:solidFill>
                  <a:srgbClr val="404041"/>
                </a:solidFill>
              </a:defRPr>
            </a:lvl9pPr>
          </a:lstStyle>
          <a:p>
            <a:endParaRPr/>
          </a:p>
        </p:txBody>
      </p:sp>
      <p:sp>
        <p:nvSpPr>
          <p:cNvPr id="1578" name="Google Shape;1578;p192"/>
          <p:cNvSpPr txBox="1">
            <a:spLocks noGrp="1"/>
          </p:cNvSpPr>
          <p:nvPr>
            <p:ph type="title" idx="2"/>
          </p:nvPr>
        </p:nvSpPr>
        <p:spPr>
          <a:xfrm>
            <a:off x="6961929" y="421092"/>
            <a:ext cx="1945200" cy="29082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9pPr>
          </a:lstStyle>
          <a:p>
            <a:endParaRPr/>
          </a:p>
        </p:txBody>
      </p:sp>
      <p:sp>
        <p:nvSpPr>
          <p:cNvPr id="1579" name="Google Shape;1579;p1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404041"/>
                </a:solidFill>
                <a:latin typeface="Inter"/>
                <a:ea typeface="Inter"/>
                <a:cs typeface="Inter"/>
                <a:sym typeface="Inter"/>
              </a:defRPr>
            </a:lvl1pPr>
            <a:lvl2pPr lvl="1" rtl="0">
              <a:buNone/>
              <a:defRPr sz="1300">
                <a:solidFill>
                  <a:srgbClr val="404041"/>
                </a:solidFill>
                <a:latin typeface="Inter"/>
                <a:ea typeface="Inter"/>
                <a:cs typeface="Inter"/>
                <a:sym typeface="Inter"/>
              </a:defRPr>
            </a:lvl2pPr>
            <a:lvl3pPr lvl="2" rtl="0">
              <a:buNone/>
              <a:defRPr sz="1300">
                <a:solidFill>
                  <a:srgbClr val="404041"/>
                </a:solidFill>
                <a:latin typeface="Inter"/>
                <a:ea typeface="Inter"/>
                <a:cs typeface="Inter"/>
                <a:sym typeface="Inter"/>
              </a:defRPr>
            </a:lvl3pPr>
            <a:lvl4pPr lvl="3" rtl="0">
              <a:buNone/>
              <a:defRPr sz="1300">
                <a:solidFill>
                  <a:srgbClr val="404041"/>
                </a:solidFill>
                <a:latin typeface="Inter"/>
                <a:ea typeface="Inter"/>
                <a:cs typeface="Inter"/>
                <a:sym typeface="Inter"/>
              </a:defRPr>
            </a:lvl4pPr>
            <a:lvl5pPr lvl="4" rtl="0">
              <a:buNone/>
              <a:defRPr sz="1300">
                <a:solidFill>
                  <a:srgbClr val="404041"/>
                </a:solidFill>
                <a:latin typeface="Inter"/>
                <a:ea typeface="Inter"/>
                <a:cs typeface="Inter"/>
                <a:sym typeface="Inter"/>
              </a:defRPr>
            </a:lvl5pPr>
            <a:lvl6pPr lvl="5" rtl="0">
              <a:buNone/>
              <a:defRPr sz="1300">
                <a:solidFill>
                  <a:srgbClr val="404041"/>
                </a:solidFill>
                <a:latin typeface="Inter"/>
                <a:ea typeface="Inter"/>
                <a:cs typeface="Inter"/>
                <a:sym typeface="Inter"/>
              </a:defRPr>
            </a:lvl6pPr>
            <a:lvl7pPr lvl="6" rtl="0">
              <a:buNone/>
              <a:defRPr sz="1300">
                <a:solidFill>
                  <a:srgbClr val="404041"/>
                </a:solidFill>
                <a:latin typeface="Inter"/>
                <a:ea typeface="Inter"/>
                <a:cs typeface="Inter"/>
                <a:sym typeface="Inter"/>
              </a:defRPr>
            </a:lvl7pPr>
            <a:lvl8pPr lvl="7" rtl="0">
              <a:buNone/>
              <a:defRPr sz="1300">
                <a:solidFill>
                  <a:srgbClr val="404041"/>
                </a:solidFill>
                <a:latin typeface="Inter"/>
                <a:ea typeface="Inter"/>
                <a:cs typeface="Inter"/>
                <a:sym typeface="Inter"/>
              </a:defRPr>
            </a:lvl8pPr>
            <a:lvl9pPr lvl="8" rtl="0">
              <a:buNone/>
              <a:defRPr sz="1300">
                <a:solidFill>
                  <a:srgbClr val="40404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tle and content" type="tx">
  <p:cSld name="TITLE_AND_BODY">
    <p:spTree>
      <p:nvGrpSpPr>
        <p:cNvPr id="1" name="Shape 1580"/>
        <p:cNvGrpSpPr/>
        <p:nvPr/>
      </p:nvGrpSpPr>
      <p:grpSpPr>
        <a:xfrm>
          <a:off x="0" y="0"/>
          <a:ext cx="0" cy="0"/>
          <a:chOff x="0" y="0"/>
          <a:chExt cx="0" cy="0"/>
        </a:xfrm>
      </p:grpSpPr>
      <p:sp>
        <p:nvSpPr>
          <p:cNvPr id="1581" name="Google Shape;1581;p193"/>
          <p:cNvSpPr txBox="1">
            <a:spLocks noGrp="1"/>
          </p:cNvSpPr>
          <p:nvPr>
            <p:ph type="title"/>
          </p:nvPr>
        </p:nvSpPr>
        <p:spPr>
          <a:xfrm>
            <a:off x="457200" y="205978"/>
            <a:ext cx="8229600" cy="8574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82" name="Google Shape;1582;p193"/>
          <p:cNvSpPr txBox="1">
            <a:spLocks noGrp="1"/>
          </p:cNvSpPr>
          <p:nvPr>
            <p:ph type="body" idx="1"/>
          </p:nvPr>
        </p:nvSpPr>
        <p:spPr>
          <a:xfrm>
            <a:off x="457200" y="1200150"/>
            <a:ext cx="8229600" cy="3358500"/>
          </a:xfrm>
          <a:prstGeom prst="rect">
            <a:avLst/>
          </a:prstGeom>
        </p:spPr>
        <p:txBody>
          <a:bodyPr spcFirstLastPara="1" wrap="square" lIns="0" tIns="0" rIns="0" bIns="0" anchor="t" anchorCtr="0">
            <a:noAutofit/>
          </a:bodyPr>
          <a:lstStyle>
            <a:lvl1pPr marL="457200" lvl="0" indent="-381000" rtl="0">
              <a:spcBef>
                <a:spcPts val="0"/>
              </a:spcBef>
              <a:spcAft>
                <a:spcPts val="0"/>
              </a:spcAft>
              <a:buClr>
                <a:srgbClr val="404041"/>
              </a:buClr>
              <a:buSzPts val="2400"/>
              <a:buChar char="●"/>
              <a:defRPr sz="2400">
                <a:solidFill>
                  <a:srgbClr val="404041"/>
                </a:solidFill>
              </a:defRPr>
            </a:lvl1pPr>
            <a:lvl2pPr marL="914400" lvl="1" indent="-342900" rtl="0">
              <a:spcBef>
                <a:spcPts val="0"/>
              </a:spcBef>
              <a:spcAft>
                <a:spcPts val="0"/>
              </a:spcAft>
              <a:buClr>
                <a:srgbClr val="404041"/>
              </a:buClr>
              <a:buSzPts val="1800"/>
              <a:buChar char="●"/>
              <a:defRPr sz="1800">
                <a:solidFill>
                  <a:srgbClr val="404041"/>
                </a:solidFill>
              </a:defRPr>
            </a:lvl2pPr>
            <a:lvl3pPr marL="1371600" lvl="2" indent="-342900" rtl="0">
              <a:spcBef>
                <a:spcPts val="0"/>
              </a:spcBef>
              <a:spcAft>
                <a:spcPts val="0"/>
              </a:spcAft>
              <a:buClr>
                <a:srgbClr val="404041"/>
              </a:buClr>
              <a:buSzPts val="1800"/>
              <a:buChar char="●"/>
              <a:defRPr sz="1800">
                <a:solidFill>
                  <a:srgbClr val="404041"/>
                </a:solidFill>
              </a:defRPr>
            </a:lvl3pPr>
            <a:lvl4pPr marL="1828800" lvl="3" indent="-317500" rtl="0">
              <a:spcBef>
                <a:spcPts val="0"/>
              </a:spcBef>
              <a:spcAft>
                <a:spcPts val="0"/>
              </a:spcAft>
              <a:buClr>
                <a:srgbClr val="404041"/>
              </a:buClr>
              <a:buSzPts val="1400"/>
              <a:buChar char="●"/>
              <a:defRPr sz="1400">
                <a:solidFill>
                  <a:srgbClr val="404041"/>
                </a:solidFill>
              </a:defRPr>
            </a:lvl4pPr>
            <a:lvl5pPr marL="2286000" lvl="4" indent="-317500" rtl="0">
              <a:spcBef>
                <a:spcPts val="0"/>
              </a:spcBef>
              <a:spcAft>
                <a:spcPts val="0"/>
              </a:spcAft>
              <a:buClr>
                <a:srgbClr val="404041"/>
              </a:buClr>
              <a:buSzPts val="1400"/>
              <a:buChar char="●"/>
              <a:defRPr sz="1400">
                <a:solidFill>
                  <a:srgbClr val="404041"/>
                </a:solidFill>
              </a:defRPr>
            </a:lvl5pPr>
            <a:lvl6pPr marL="2743200" lvl="5" indent="-317500" rtl="0">
              <a:spcBef>
                <a:spcPts val="0"/>
              </a:spcBef>
              <a:spcAft>
                <a:spcPts val="0"/>
              </a:spcAft>
              <a:buClr>
                <a:srgbClr val="404041"/>
              </a:buClr>
              <a:buSzPts val="1400"/>
              <a:buChar char="●"/>
              <a:defRPr sz="1400">
                <a:solidFill>
                  <a:srgbClr val="404041"/>
                </a:solidFill>
              </a:defRPr>
            </a:lvl6pPr>
            <a:lvl7pPr marL="3200400" lvl="6" indent="-317500" rtl="0">
              <a:spcBef>
                <a:spcPts val="0"/>
              </a:spcBef>
              <a:spcAft>
                <a:spcPts val="0"/>
              </a:spcAft>
              <a:buClr>
                <a:srgbClr val="404041"/>
              </a:buClr>
              <a:buSzPts val="1400"/>
              <a:buChar char="●"/>
              <a:defRPr sz="1400">
                <a:solidFill>
                  <a:srgbClr val="404041"/>
                </a:solidFill>
              </a:defRPr>
            </a:lvl7pPr>
            <a:lvl8pPr marL="3657600" lvl="7" indent="-317500" rtl="0">
              <a:spcBef>
                <a:spcPts val="0"/>
              </a:spcBef>
              <a:spcAft>
                <a:spcPts val="0"/>
              </a:spcAft>
              <a:buClr>
                <a:srgbClr val="404041"/>
              </a:buClr>
              <a:buSzPts val="1400"/>
              <a:buChar char="●"/>
              <a:defRPr sz="1400">
                <a:solidFill>
                  <a:srgbClr val="404041"/>
                </a:solidFill>
              </a:defRPr>
            </a:lvl8pPr>
            <a:lvl9pPr marL="4114800" lvl="8" indent="-317500" rtl="0">
              <a:spcBef>
                <a:spcPts val="0"/>
              </a:spcBef>
              <a:spcAft>
                <a:spcPts val="0"/>
              </a:spcAft>
              <a:buClr>
                <a:srgbClr val="404041"/>
              </a:buClr>
              <a:buSzPts val="1400"/>
              <a:buChar char="●"/>
              <a:defRPr sz="1400">
                <a:solidFill>
                  <a:srgbClr val="404041"/>
                </a:solidFill>
              </a:defRPr>
            </a:lvl9pPr>
          </a:lstStyle>
          <a:p>
            <a:endParaRPr/>
          </a:p>
        </p:txBody>
      </p:sp>
      <p:pic>
        <p:nvPicPr>
          <p:cNvPr id="1583" name="Google Shape;1583;p193"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
        <p:nvSpPr>
          <p:cNvPr id="1584" name="Google Shape;1584;p1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404041"/>
                </a:solidFill>
                <a:latin typeface="Inter"/>
                <a:ea typeface="Inter"/>
                <a:cs typeface="Inter"/>
                <a:sym typeface="Inter"/>
              </a:defRPr>
            </a:lvl1pPr>
            <a:lvl2pPr lvl="1" rtl="0">
              <a:buNone/>
              <a:defRPr sz="1300">
                <a:solidFill>
                  <a:srgbClr val="404041"/>
                </a:solidFill>
                <a:latin typeface="Inter"/>
                <a:ea typeface="Inter"/>
                <a:cs typeface="Inter"/>
                <a:sym typeface="Inter"/>
              </a:defRPr>
            </a:lvl2pPr>
            <a:lvl3pPr lvl="2" rtl="0">
              <a:buNone/>
              <a:defRPr sz="1300">
                <a:solidFill>
                  <a:srgbClr val="404041"/>
                </a:solidFill>
                <a:latin typeface="Inter"/>
                <a:ea typeface="Inter"/>
                <a:cs typeface="Inter"/>
                <a:sym typeface="Inter"/>
              </a:defRPr>
            </a:lvl3pPr>
            <a:lvl4pPr lvl="3" rtl="0">
              <a:buNone/>
              <a:defRPr sz="1300">
                <a:solidFill>
                  <a:srgbClr val="404041"/>
                </a:solidFill>
                <a:latin typeface="Inter"/>
                <a:ea typeface="Inter"/>
                <a:cs typeface="Inter"/>
                <a:sym typeface="Inter"/>
              </a:defRPr>
            </a:lvl4pPr>
            <a:lvl5pPr lvl="4" rtl="0">
              <a:buNone/>
              <a:defRPr sz="1300">
                <a:solidFill>
                  <a:srgbClr val="404041"/>
                </a:solidFill>
                <a:latin typeface="Inter"/>
                <a:ea typeface="Inter"/>
                <a:cs typeface="Inter"/>
                <a:sym typeface="Inter"/>
              </a:defRPr>
            </a:lvl5pPr>
            <a:lvl6pPr lvl="5" rtl="0">
              <a:buNone/>
              <a:defRPr sz="1300">
                <a:solidFill>
                  <a:srgbClr val="404041"/>
                </a:solidFill>
                <a:latin typeface="Inter"/>
                <a:ea typeface="Inter"/>
                <a:cs typeface="Inter"/>
                <a:sym typeface="Inter"/>
              </a:defRPr>
            </a:lvl6pPr>
            <a:lvl7pPr lvl="6" rtl="0">
              <a:buNone/>
              <a:defRPr sz="1300">
                <a:solidFill>
                  <a:srgbClr val="404041"/>
                </a:solidFill>
                <a:latin typeface="Inter"/>
                <a:ea typeface="Inter"/>
                <a:cs typeface="Inter"/>
                <a:sym typeface="Inter"/>
              </a:defRPr>
            </a:lvl7pPr>
            <a:lvl8pPr lvl="7" rtl="0">
              <a:buNone/>
              <a:defRPr sz="1300">
                <a:solidFill>
                  <a:srgbClr val="404041"/>
                </a:solidFill>
                <a:latin typeface="Inter"/>
                <a:ea typeface="Inter"/>
                <a:cs typeface="Inter"/>
                <a:sym typeface="Inter"/>
              </a:defRPr>
            </a:lvl8pPr>
            <a:lvl9pPr lvl="8" rtl="0">
              <a:buNone/>
              <a:defRPr sz="1300">
                <a:solidFill>
                  <a:srgbClr val="40404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Title Slide 1">
  <p:cSld name="1_Title Slide">
    <p:spTree>
      <p:nvGrpSpPr>
        <p:cNvPr id="1" name="Shape 74"/>
        <p:cNvGrpSpPr/>
        <p:nvPr/>
      </p:nvGrpSpPr>
      <p:grpSpPr>
        <a:xfrm>
          <a:off x="0" y="0"/>
          <a:ext cx="0" cy="0"/>
          <a:chOff x="0" y="0"/>
          <a:chExt cx="0" cy="0"/>
        </a:xfrm>
      </p:grpSpPr>
      <p:sp>
        <p:nvSpPr>
          <p:cNvPr id="75" name="Google Shape;75;p20"/>
          <p:cNvSpPr txBox="1">
            <a:spLocks noGrp="1"/>
          </p:cNvSpPr>
          <p:nvPr>
            <p:ph type="ctrTitle"/>
          </p:nvPr>
        </p:nvSpPr>
        <p:spPr>
          <a:xfrm>
            <a:off x="381001" y="2572359"/>
            <a:ext cx="8380500" cy="1102500"/>
          </a:xfrm>
          <a:prstGeom prst="rect">
            <a:avLst/>
          </a:prstGeom>
          <a:noFill/>
          <a:ln>
            <a:noFill/>
          </a:ln>
        </p:spPr>
        <p:txBody>
          <a:bodyPr spcFirstLastPara="1" wrap="square" lIns="91425" tIns="91425" rIns="91425" bIns="91425" anchor="b" anchorCtr="0">
            <a:noAutofit/>
          </a:bodyPr>
          <a:lstStyle>
            <a:lvl1pPr marR="0" lvl="0" algn="l" rtl="0">
              <a:lnSpc>
                <a:spcPct val="120000"/>
              </a:lnSpc>
              <a:spcBef>
                <a:spcPts val="0"/>
              </a:spcBef>
              <a:spcAft>
                <a:spcPts val="0"/>
              </a:spcAft>
              <a:buClr>
                <a:srgbClr val="000000"/>
              </a:buClr>
              <a:buSzPts val="2900"/>
              <a:buFont typeface="Arial"/>
              <a:buNone/>
              <a:defRPr sz="32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9pPr>
          </a:lstStyle>
          <a:p>
            <a:endParaRPr/>
          </a:p>
        </p:txBody>
      </p:sp>
      <p:sp>
        <p:nvSpPr>
          <p:cNvPr id="76" name="Google Shape;76;p20"/>
          <p:cNvSpPr txBox="1">
            <a:spLocks noGrp="1"/>
          </p:cNvSpPr>
          <p:nvPr>
            <p:ph type="subTitle" idx="1"/>
          </p:nvPr>
        </p:nvSpPr>
        <p:spPr>
          <a:xfrm>
            <a:off x="381001" y="3674879"/>
            <a:ext cx="8380500" cy="933600"/>
          </a:xfrm>
          <a:prstGeom prst="rect">
            <a:avLst/>
          </a:prstGeom>
          <a:noFill/>
          <a:ln>
            <a:noFill/>
          </a:ln>
        </p:spPr>
        <p:txBody>
          <a:bodyPr spcFirstLastPara="1" wrap="square" lIns="91425" tIns="91425" rIns="91425" bIns="91425" anchor="t" anchorCtr="0">
            <a:noAutofit/>
          </a:bodyPr>
          <a:lstStyle>
            <a:lvl1pPr marR="0" lvl="0" algn="l" rtl="0">
              <a:lnSpc>
                <a:spcPct val="120000"/>
              </a:lnSpc>
              <a:spcBef>
                <a:spcPts val="1200"/>
              </a:spcBef>
              <a:spcAft>
                <a:spcPts val="0"/>
              </a:spcAft>
              <a:buClr>
                <a:schemeClr val="accent1"/>
              </a:buClr>
              <a:buSzPts val="3000"/>
              <a:buFont typeface="Arial"/>
              <a:buNone/>
              <a:defRPr sz="1800" b="0" i="0" u="none" strike="noStrike" cap="none">
                <a:solidFill>
                  <a:srgbClr val="909091"/>
                </a:solidFill>
                <a:latin typeface="Open Sans Light"/>
                <a:ea typeface="Open Sans Light"/>
                <a:cs typeface="Open Sans Light"/>
                <a:sym typeface="Open Sans Light"/>
              </a:defRPr>
            </a:lvl1pPr>
            <a:lvl2pPr marR="0" lvl="1" algn="ctr" rtl="0">
              <a:lnSpc>
                <a:spcPct val="120000"/>
              </a:lnSpc>
              <a:spcBef>
                <a:spcPts val="1200"/>
              </a:spcBef>
              <a:spcAft>
                <a:spcPts val="0"/>
              </a:spcAft>
              <a:buClr>
                <a:schemeClr val="accent2"/>
              </a:buClr>
              <a:buSzPts val="2400"/>
              <a:buFont typeface="Arial"/>
              <a:buNone/>
              <a:defRPr sz="1200" b="0" i="0" u="none" strike="noStrike" cap="none">
                <a:solidFill>
                  <a:srgbClr val="909091"/>
                </a:solidFill>
                <a:latin typeface="Open Sans"/>
                <a:ea typeface="Open Sans"/>
                <a:cs typeface="Open Sans"/>
                <a:sym typeface="Open Sans"/>
              </a:defRPr>
            </a:lvl2pPr>
            <a:lvl3pPr marR="0" lvl="2" algn="ctr" rtl="0">
              <a:lnSpc>
                <a:spcPct val="120000"/>
              </a:lnSpc>
              <a:spcBef>
                <a:spcPts val="1200"/>
              </a:spcBef>
              <a:spcAft>
                <a:spcPts val="0"/>
              </a:spcAft>
              <a:buClr>
                <a:srgbClr val="8DC634"/>
              </a:buClr>
              <a:buSzPts val="2400"/>
              <a:buFont typeface="Arial"/>
              <a:buNone/>
              <a:defRPr sz="1200" b="0" i="0" u="none" strike="noStrike" cap="none">
                <a:solidFill>
                  <a:srgbClr val="909091"/>
                </a:solidFill>
                <a:latin typeface="Open Sans"/>
                <a:ea typeface="Open Sans"/>
                <a:cs typeface="Open Sans"/>
                <a:sym typeface="Open Sans"/>
              </a:defRPr>
            </a:lvl3pPr>
            <a:lvl4pPr marR="0" lvl="3" algn="ctr" rtl="0">
              <a:lnSpc>
                <a:spcPct val="120000"/>
              </a:lnSpc>
              <a:spcBef>
                <a:spcPts val="1200"/>
              </a:spcBef>
              <a:spcAft>
                <a:spcPts val="0"/>
              </a:spcAft>
              <a:buClr>
                <a:srgbClr val="B31620"/>
              </a:buClr>
              <a:buSzPts val="1800"/>
              <a:buFont typeface="Arial"/>
              <a:buNone/>
              <a:defRPr sz="1200" b="0" i="0" u="none" strike="noStrike" cap="none">
                <a:solidFill>
                  <a:srgbClr val="909091"/>
                </a:solidFill>
                <a:latin typeface="Open Sans"/>
                <a:ea typeface="Open Sans"/>
                <a:cs typeface="Open Sans"/>
                <a:sym typeface="Open Sans"/>
              </a:defRPr>
            </a:lvl4pPr>
            <a:lvl5pPr marR="0" lvl="4" algn="ctr" rtl="0">
              <a:lnSpc>
                <a:spcPct val="120000"/>
              </a:lnSpc>
              <a:spcBef>
                <a:spcPts val="1200"/>
              </a:spcBef>
              <a:spcAft>
                <a:spcPts val="0"/>
              </a:spcAft>
              <a:buClr>
                <a:schemeClr val="dk1"/>
              </a:buClr>
              <a:buSzPts val="1800"/>
              <a:buFont typeface="Arial"/>
              <a:buNone/>
              <a:defRPr sz="1200" b="0" i="0" u="none" strike="noStrike" cap="none">
                <a:solidFill>
                  <a:srgbClr val="909091"/>
                </a:solidFill>
                <a:latin typeface="Open Sans"/>
                <a:ea typeface="Open Sans"/>
                <a:cs typeface="Open Sans"/>
                <a:sym typeface="Open Sans"/>
              </a:defRPr>
            </a:lvl5pPr>
            <a:lvl6pPr marR="0" lvl="5"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6pPr>
            <a:lvl7pPr marR="0" lvl="6"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7pPr>
            <a:lvl8pPr marR="0" lvl="7"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8pPr>
            <a:lvl9pPr marR="0" lvl="8"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9pPr>
          </a:lstStyle>
          <a:p>
            <a:endParaRPr/>
          </a:p>
        </p:txBody>
      </p:sp>
      <p:sp>
        <p:nvSpPr>
          <p:cNvPr id="77" name="Google Shape;77;p20"/>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A9AFA9"/>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78" name="Google Shape;78;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Blank without logo">
  <p:cSld name="BLANK_1">
    <p:spTree>
      <p:nvGrpSpPr>
        <p:cNvPr id="1" name="Shape 1585"/>
        <p:cNvGrpSpPr/>
        <p:nvPr/>
      </p:nvGrpSpPr>
      <p:grpSpPr>
        <a:xfrm>
          <a:off x="0" y="0"/>
          <a:ext cx="0" cy="0"/>
          <a:chOff x="0" y="0"/>
          <a:chExt cx="0" cy="0"/>
        </a:xfrm>
      </p:grpSpPr>
      <p:sp>
        <p:nvSpPr>
          <p:cNvPr id="1586" name="Google Shape;1586;p1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3 | Content – Diagram + Text">
  <p:cSld name="TITLE_2_1_1_1_1_1_1_1_1_1_1_1_1_2">
    <p:bg>
      <p:bgPr>
        <a:solidFill>
          <a:srgbClr val="FFFFFF"/>
        </a:solidFill>
        <a:effectLst/>
      </p:bgPr>
    </p:bg>
    <p:spTree>
      <p:nvGrpSpPr>
        <p:cNvPr id="1" name="Shape 1587"/>
        <p:cNvGrpSpPr/>
        <p:nvPr/>
      </p:nvGrpSpPr>
      <p:grpSpPr>
        <a:xfrm>
          <a:off x="0" y="0"/>
          <a:ext cx="0" cy="0"/>
          <a:chOff x="0" y="0"/>
          <a:chExt cx="0" cy="0"/>
        </a:xfrm>
      </p:grpSpPr>
      <p:sp>
        <p:nvSpPr>
          <p:cNvPr id="1588" name="Google Shape;1588;p195"/>
          <p:cNvSpPr txBox="1"/>
          <p:nvPr/>
        </p:nvSpPr>
        <p:spPr>
          <a:xfrm>
            <a:off x="5939700" y="1333100"/>
            <a:ext cx="29640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cxnSp>
        <p:nvCxnSpPr>
          <p:cNvPr id="1589" name="Google Shape;1589;p19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590" name="Google Shape;1590;p195"/>
          <p:cNvSpPr txBox="1">
            <a:spLocks noGrp="1"/>
          </p:cNvSpPr>
          <p:nvPr>
            <p:ph type="body" idx="1"/>
          </p:nvPr>
        </p:nvSpPr>
        <p:spPr>
          <a:xfrm>
            <a:off x="6125550" y="1551350"/>
            <a:ext cx="2592300" cy="3134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1pPr>
            <a:lvl2pPr marL="914400" lvl="1"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2pPr>
            <a:lvl3pPr marL="1371600" lvl="2"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3pPr>
            <a:lvl4pPr marL="1828800" lvl="3"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4pPr>
            <a:lvl5pPr marL="2286000" lvl="4"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5pPr>
            <a:lvl6pPr marL="2743200" lvl="5"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6pPr>
            <a:lvl7pPr marL="3200400" lvl="6"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7pPr>
            <a:lvl8pPr marL="3657600" lvl="7"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8pPr>
            <a:lvl9pPr marL="4114800" lvl="8"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9pPr>
          </a:lstStyle>
          <a:p>
            <a:endParaRPr/>
          </a:p>
        </p:txBody>
      </p:sp>
      <p:cxnSp>
        <p:nvCxnSpPr>
          <p:cNvPr id="1591" name="Google Shape;1591;p195"/>
          <p:cNvCxnSpPr/>
          <p:nvPr/>
        </p:nvCxnSpPr>
        <p:spPr>
          <a:xfrm>
            <a:off x="239300" y="1338875"/>
            <a:ext cx="5488200" cy="0"/>
          </a:xfrm>
          <a:prstGeom prst="straightConnector1">
            <a:avLst/>
          </a:prstGeom>
          <a:noFill/>
          <a:ln w="9525" cap="flat" cmpd="sng">
            <a:solidFill>
              <a:schemeClr val="dk1"/>
            </a:solidFill>
            <a:prstDash val="solid"/>
            <a:miter lim="400000"/>
            <a:headEnd type="none" w="sm" len="sm"/>
            <a:tailEnd type="none" w="sm" len="sm"/>
          </a:ln>
        </p:spPr>
      </p:cxnSp>
      <p:cxnSp>
        <p:nvCxnSpPr>
          <p:cNvPr id="1592" name="Google Shape;1592;p195"/>
          <p:cNvCxnSpPr/>
          <p:nvPr/>
        </p:nvCxnSpPr>
        <p:spPr>
          <a:xfrm>
            <a:off x="239300" y="4899225"/>
            <a:ext cx="5488200" cy="0"/>
          </a:xfrm>
          <a:prstGeom prst="straightConnector1">
            <a:avLst/>
          </a:prstGeom>
          <a:noFill/>
          <a:ln w="9525" cap="flat" cmpd="sng">
            <a:solidFill>
              <a:schemeClr val="dk1"/>
            </a:solidFill>
            <a:prstDash val="solid"/>
            <a:miter lim="400000"/>
            <a:headEnd type="none" w="sm" len="sm"/>
            <a:tailEnd type="none" w="sm" len="sm"/>
          </a:ln>
        </p:spPr>
      </p:cxnSp>
      <p:pic>
        <p:nvPicPr>
          <p:cNvPr id="1593" name="Google Shape;1593;p19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594" name="Google Shape;1594;p19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95" name="Google Shape;1595;p19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596" name="Google Shape;1596;p1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3 | Content – Diagram + Text 2">
  <p:cSld name="TITLE_2_1_1_1_1_1_1_1_1_1_1_1_1_2_2">
    <p:bg>
      <p:bgPr>
        <a:solidFill>
          <a:srgbClr val="FFFFFF"/>
        </a:solidFill>
        <a:effectLst/>
      </p:bgPr>
    </p:bg>
    <p:spTree>
      <p:nvGrpSpPr>
        <p:cNvPr id="1" name="Shape 1597"/>
        <p:cNvGrpSpPr/>
        <p:nvPr/>
      </p:nvGrpSpPr>
      <p:grpSpPr>
        <a:xfrm>
          <a:off x="0" y="0"/>
          <a:ext cx="0" cy="0"/>
          <a:chOff x="0" y="0"/>
          <a:chExt cx="0" cy="0"/>
        </a:xfrm>
      </p:grpSpPr>
      <p:sp>
        <p:nvSpPr>
          <p:cNvPr id="1598" name="Google Shape;1598;p196"/>
          <p:cNvSpPr/>
          <p:nvPr/>
        </p:nvSpPr>
        <p:spPr>
          <a:xfrm>
            <a:off x="257175" y="1343025"/>
            <a:ext cx="5488200" cy="3570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6"/>
          <p:cNvSpPr txBox="1"/>
          <p:nvPr/>
        </p:nvSpPr>
        <p:spPr>
          <a:xfrm>
            <a:off x="5939700" y="1333100"/>
            <a:ext cx="29640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cxnSp>
        <p:nvCxnSpPr>
          <p:cNvPr id="1600" name="Google Shape;1600;p19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601" name="Google Shape;1601;p196"/>
          <p:cNvSpPr txBox="1">
            <a:spLocks noGrp="1"/>
          </p:cNvSpPr>
          <p:nvPr>
            <p:ph type="body" idx="1"/>
          </p:nvPr>
        </p:nvSpPr>
        <p:spPr>
          <a:xfrm>
            <a:off x="6125550" y="1551350"/>
            <a:ext cx="2592300" cy="3134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1pPr>
            <a:lvl2pPr marL="914400" lvl="1"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2pPr>
            <a:lvl3pPr marL="1371600" lvl="2"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3pPr>
            <a:lvl4pPr marL="1828800" lvl="3"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4pPr>
            <a:lvl5pPr marL="2286000" lvl="4"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5pPr>
            <a:lvl6pPr marL="2743200" lvl="5"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6pPr>
            <a:lvl7pPr marL="3200400" lvl="6"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7pPr>
            <a:lvl8pPr marL="3657600" lvl="7"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8pPr>
            <a:lvl9pPr marL="4114800" lvl="8"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9pPr>
          </a:lstStyle>
          <a:p>
            <a:endParaRPr/>
          </a:p>
        </p:txBody>
      </p:sp>
      <p:pic>
        <p:nvPicPr>
          <p:cNvPr id="1602" name="Google Shape;1602;p19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603" name="Google Shape;1603;p19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4" name="Google Shape;1604;p19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605" name="Google Shape;1605;p1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3 | Content – Diagram + Text 1">
  <p:cSld name="TITLE_2_1_1_1_1_1_1_1_1_1_1_1_1_2_1">
    <p:bg>
      <p:bgPr>
        <a:solidFill>
          <a:srgbClr val="FFFFFF"/>
        </a:solidFill>
        <a:effectLst/>
      </p:bgPr>
    </p:bg>
    <p:spTree>
      <p:nvGrpSpPr>
        <p:cNvPr id="1" name="Shape 1606"/>
        <p:cNvGrpSpPr/>
        <p:nvPr/>
      </p:nvGrpSpPr>
      <p:grpSpPr>
        <a:xfrm>
          <a:off x="0" y="0"/>
          <a:ext cx="0" cy="0"/>
          <a:chOff x="0" y="0"/>
          <a:chExt cx="0" cy="0"/>
        </a:xfrm>
      </p:grpSpPr>
      <p:sp>
        <p:nvSpPr>
          <p:cNvPr id="1607" name="Google Shape;1607;p197"/>
          <p:cNvSpPr txBox="1"/>
          <p:nvPr/>
        </p:nvSpPr>
        <p:spPr>
          <a:xfrm>
            <a:off x="5939700" y="1461550"/>
            <a:ext cx="2964000" cy="33033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cxnSp>
        <p:nvCxnSpPr>
          <p:cNvPr id="1608" name="Google Shape;1608;p19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609" name="Google Shape;1609;p197"/>
          <p:cNvSpPr txBox="1">
            <a:spLocks noGrp="1"/>
          </p:cNvSpPr>
          <p:nvPr>
            <p:ph type="body" idx="1"/>
          </p:nvPr>
        </p:nvSpPr>
        <p:spPr>
          <a:xfrm>
            <a:off x="6125550" y="1638300"/>
            <a:ext cx="2592300" cy="29475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1pPr>
            <a:lvl2pPr marL="914400" lvl="1"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2pPr>
            <a:lvl3pPr marL="1371600" lvl="2"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3pPr>
            <a:lvl4pPr marL="1828800" lvl="3"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4pPr>
            <a:lvl5pPr marL="2286000" lvl="4"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5pPr>
            <a:lvl6pPr marL="2743200" lvl="5"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6pPr>
            <a:lvl7pPr marL="3200400" lvl="6"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7pPr>
            <a:lvl8pPr marL="3657600" lvl="7"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8pPr>
            <a:lvl9pPr marL="4114800" lvl="8"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9pPr>
          </a:lstStyle>
          <a:p>
            <a:endParaRPr/>
          </a:p>
        </p:txBody>
      </p:sp>
      <p:cxnSp>
        <p:nvCxnSpPr>
          <p:cNvPr id="1610" name="Google Shape;1610;p197"/>
          <p:cNvCxnSpPr/>
          <p:nvPr/>
        </p:nvCxnSpPr>
        <p:spPr>
          <a:xfrm>
            <a:off x="239300" y="1338875"/>
            <a:ext cx="8665500" cy="0"/>
          </a:xfrm>
          <a:prstGeom prst="straightConnector1">
            <a:avLst/>
          </a:prstGeom>
          <a:noFill/>
          <a:ln w="9525" cap="flat" cmpd="sng">
            <a:solidFill>
              <a:schemeClr val="dk1"/>
            </a:solidFill>
            <a:prstDash val="solid"/>
            <a:miter lim="400000"/>
            <a:headEnd type="none" w="sm" len="sm"/>
            <a:tailEnd type="none" w="sm" len="sm"/>
          </a:ln>
        </p:spPr>
      </p:cxnSp>
      <p:cxnSp>
        <p:nvCxnSpPr>
          <p:cNvPr id="1611" name="Google Shape;1611;p197"/>
          <p:cNvCxnSpPr/>
          <p:nvPr/>
        </p:nvCxnSpPr>
        <p:spPr>
          <a:xfrm>
            <a:off x="239300" y="4899225"/>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612" name="Google Shape;1612;p19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613" name="Google Shape;1613;p19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14" name="Google Shape;1614;p19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615" name="Google Shape;1615;p1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3 | Content – Headline Only 6">
  <p:cSld name="TITLE_2_1_1_1_1_1_1_1_1_1_1_1_1_1_1_1_1_1_1_1_1_1_1_1_7">
    <p:bg>
      <p:bgPr>
        <a:solidFill>
          <a:srgbClr val="FFFFFF"/>
        </a:solidFill>
        <a:effectLst/>
      </p:bgPr>
    </p:bg>
    <p:spTree>
      <p:nvGrpSpPr>
        <p:cNvPr id="1" name="Shape 1616"/>
        <p:cNvGrpSpPr/>
        <p:nvPr/>
      </p:nvGrpSpPr>
      <p:grpSpPr>
        <a:xfrm>
          <a:off x="0" y="0"/>
          <a:ext cx="0" cy="0"/>
          <a:chOff x="0" y="0"/>
          <a:chExt cx="0" cy="0"/>
        </a:xfrm>
      </p:grpSpPr>
      <p:cxnSp>
        <p:nvCxnSpPr>
          <p:cNvPr id="1617" name="Google Shape;1617;p19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618" name="Google Shape;1618;p19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619" name="Google Shape;1619;p19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620" name="Google Shape;1620;p19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621" name="Google Shape;1621;p1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1622"/>
        <p:cNvGrpSpPr/>
        <p:nvPr/>
      </p:nvGrpSpPr>
      <p:grpSpPr>
        <a:xfrm>
          <a:off x="0" y="0"/>
          <a:ext cx="0" cy="0"/>
          <a:chOff x="0" y="0"/>
          <a:chExt cx="0" cy="0"/>
        </a:xfrm>
      </p:grpSpPr>
      <p:sp>
        <p:nvSpPr>
          <p:cNvPr id="1623" name="Google Shape;1623;p19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2">
  <p:cSld name="TITLE_AND_BODY_1">
    <p:spTree>
      <p:nvGrpSpPr>
        <p:cNvPr id="1" name="Shape 1624"/>
        <p:cNvGrpSpPr/>
        <p:nvPr/>
      </p:nvGrpSpPr>
      <p:grpSpPr>
        <a:xfrm>
          <a:off x="0" y="0"/>
          <a:ext cx="0" cy="0"/>
          <a:chOff x="0" y="0"/>
          <a:chExt cx="0" cy="0"/>
        </a:xfrm>
      </p:grpSpPr>
      <p:sp>
        <p:nvSpPr>
          <p:cNvPr id="1625" name="Google Shape;1625;p200"/>
          <p:cNvSpPr txBox="1">
            <a:spLocks noGrp="1"/>
          </p:cNvSpPr>
          <p:nvPr>
            <p:ph type="sldNum" idx="12"/>
          </p:nvPr>
        </p:nvSpPr>
        <p:spPr>
          <a:xfrm>
            <a:off x="4437982" y="4878957"/>
            <a:ext cx="259200" cy="201000"/>
          </a:xfrm>
          <a:prstGeom prst="rect">
            <a:avLst/>
          </a:prstGeom>
          <a:noFill/>
          <a:ln>
            <a:noFill/>
          </a:ln>
        </p:spPr>
        <p:txBody>
          <a:bodyPr spcFirstLastPara="1" wrap="square" lIns="32750" tIns="32750" rIns="32750" bIns="32750" anchor="t" anchorCtr="0">
            <a:noAutofit/>
          </a:bodyPr>
          <a:lstStyle>
            <a:lvl1pPr marL="0" marR="0" lvl="0"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itle with logo">
  <p:cSld name="Title only_1">
    <p:spTree>
      <p:nvGrpSpPr>
        <p:cNvPr id="1" name="Shape 1626"/>
        <p:cNvGrpSpPr/>
        <p:nvPr/>
      </p:nvGrpSpPr>
      <p:grpSpPr>
        <a:xfrm>
          <a:off x="0" y="0"/>
          <a:ext cx="0" cy="0"/>
          <a:chOff x="0" y="0"/>
          <a:chExt cx="0" cy="0"/>
        </a:xfrm>
      </p:grpSpPr>
      <p:sp>
        <p:nvSpPr>
          <p:cNvPr id="1627" name="Google Shape;1627;p201"/>
          <p:cNvSpPr txBox="1">
            <a:spLocks noGrp="1"/>
          </p:cNvSpPr>
          <p:nvPr>
            <p:ph type="title"/>
          </p:nvPr>
        </p:nvSpPr>
        <p:spPr>
          <a:xfrm>
            <a:off x="381004" y="381000"/>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rgbClr val="408BC9"/>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1628" name="Google Shape;1628;p201"/>
          <p:cNvSpPr txBox="1">
            <a:spLocks noGrp="1"/>
          </p:cNvSpPr>
          <p:nvPr>
            <p:ph type="ftr" idx="11"/>
          </p:nvPr>
        </p:nvSpPr>
        <p:spPr>
          <a:xfrm>
            <a:off x="4571209" y="4766072"/>
            <a:ext cx="3656100" cy="206100"/>
          </a:xfrm>
          <a:prstGeom prst="rect">
            <a:avLst/>
          </a:prstGeom>
          <a:noFill/>
          <a:ln>
            <a:noFill/>
          </a:ln>
        </p:spPr>
        <p:txBody>
          <a:bodyPr spcFirstLastPara="1" wrap="square" lIns="68575" tIns="68575" rIns="68575" bIns="68575" anchor="ctr" anchorCtr="0">
            <a:noAutofit/>
          </a:bodyPr>
          <a:lstStyle>
            <a:lvl1pPr marL="0" marR="0" lvl="0" indent="0" algn="r" rtl="0">
              <a:spcBef>
                <a:spcPts val="0"/>
              </a:spcBef>
              <a:spcAft>
                <a:spcPts val="0"/>
              </a:spcAft>
              <a:buSzPts val="1100"/>
              <a:buNone/>
              <a:defRPr sz="600" b="0" i="0" u="none" strike="noStrike" cap="none">
                <a:solidFill>
                  <a:srgbClr val="AEABAB"/>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629" name="Google Shape;1629;p201"/>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b="0" i="0" u="none" strike="noStrike" cap="none">
                <a:solidFill>
                  <a:srgbClr val="939493"/>
                </a:solidFill>
                <a:latin typeface="Arial"/>
                <a:ea typeface="Arial"/>
                <a:cs typeface="Arial"/>
                <a:sym typeface="Arial"/>
              </a:defRPr>
            </a:lvl1pPr>
            <a:lvl2pPr marL="0" marR="0" lvl="1" indent="0" algn="r" rtl="0">
              <a:spcBef>
                <a:spcPts val="0"/>
              </a:spcBef>
              <a:spcAft>
                <a:spcPts val="0"/>
              </a:spcAft>
              <a:buNone/>
              <a:defRPr sz="600" b="0" i="0" u="none" strike="noStrike" cap="none">
                <a:solidFill>
                  <a:srgbClr val="939493"/>
                </a:solidFill>
                <a:latin typeface="Arial"/>
                <a:ea typeface="Arial"/>
                <a:cs typeface="Arial"/>
                <a:sym typeface="Arial"/>
              </a:defRPr>
            </a:lvl2pPr>
            <a:lvl3pPr marL="0" marR="0" lvl="2" indent="0" algn="r" rtl="0">
              <a:spcBef>
                <a:spcPts val="0"/>
              </a:spcBef>
              <a:spcAft>
                <a:spcPts val="0"/>
              </a:spcAft>
              <a:buNone/>
              <a:defRPr sz="600" b="0" i="0" u="none" strike="noStrike" cap="none">
                <a:solidFill>
                  <a:srgbClr val="939493"/>
                </a:solidFill>
                <a:latin typeface="Arial"/>
                <a:ea typeface="Arial"/>
                <a:cs typeface="Arial"/>
                <a:sym typeface="Arial"/>
              </a:defRPr>
            </a:lvl3pPr>
            <a:lvl4pPr marL="0" marR="0" lvl="3" indent="0" algn="r" rtl="0">
              <a:spcBef>
                <a:spcPts val="0"/>
              </a:spcBef>
              <a:spcAft>
                <a:spcPts val="0"/>
              </a:spcAft>
              <a:buNone/>
              <a:defRPr sz="600" b="0" i="0" u="none" strike="noStrike" cap="none">
                <a:solidFill>
                  <a:srgbClr val="939493"/>
                </a:solidFill>
                <a:latin typeface="Arial"/>
                <a:ea typeface="Arial"/>
                <a:cs typeface="Arial"/>
                <a:sym typeface="Arial"/>
              </a:defRPr>
            </a:lvl4pPr>
            <a:lvl5pPr marL="0" marR="0" lvl="4" indent="0" algn="r" rtl="0">
              <a:spcBef>
                <a:spcPts val="0"/>
              </a:spcBef>
              <a:spcAft>
                <a:spcPts val="0"/>
              </a:spcAft>
              <a:buNone/>
              <a:defRPr sz="600" b="0" i="0" u="none" strike="noStrike" cap="none">
                <a:solidFill>
                  <a:srgbClr val="939493"/>
                </a:solidFill>
                <a:latin typeface="Arial"/>
                <a:ea typeface="Arial"/>
                <a:cs typeface="Arial"/>
                <a:sym typeface="Arial"/>
              </a:defRPr>
            </a:lvl5pPr>
            <a:lvl6pPr marL="0" marR="0" lvl="5" indent="0" algn="r" rtl="0">
              <a:spcBef>
                <a:spcPts val="0"/>
              </a:spcBef>
              <a:spcAft>
                <a:spcPts val="0"/>
              </a:spcAft>
              <a:buNone/>
              <a:defRPr sz="600" b="0" i="0" u="none" strike="noStrike" cap="none">
                <a:solidFill>
                  <a:srgbClr val="939493"/>
                </a:solidFill>
                <a:latin typeface="Arial"/>
                <a:ea typeface="Arial"/>
                <a:cs typeface="Arial"/>
                <a:sym typeface="Arial"/>
              </a:defRPr>
            </a:lvl6pPr>
            <a:lvl7pPr marL="0" marR="0" lvl="6" indent="0" algn="r" rtl="0">
              <a:spcBef>
                <a:spcPts val="0"/>
              </a:spcBef>
              <a:spcAft>
                <a:spcPts val="0"/>
              </a:spcAft>
              <a:buNone/>
              <a:defRPr sz="600" b="0" i="0" u="none" strike="noStrike" cap="none">
                <a:solidFill>
                  <a:srgbClr val="939493"/>
                </a:solidFill>
                <a:latin typeface="Arial"/>
                <a:ea typeface="Arial"/>
                <a:cs typeface="Arial"/>
                <a:sym typeface="Arial"/>
              </a:defRPr>
            </a:lvl7pPr>
            <a:lvl8pPr marL="0" marR="0" lvl="7" indent="0" algn="r" rtl="0">
              <a:spcBef>
                <a:spcPts val="0"/>
              </a:spcBef>
              <a:spcAft>
                <a:spcPts val="0"/>
              </a:spcAft>
              <a:buNone/>
              <a:defRPr sz="600" b="0" i="0" u="none" strike="noStrike" cap="none">
                <a:solidFill>
                  <a:srgbClr val="939493"/>
                </a:solidFill>
                <a:latin typeface="Arial"/>
                <a:ea typeface="Arial"/>
                <a:cs typeface="Arial"/>
                <a:sym typeface="Arial"/>
              </a:defRPr>
            </a:lvl8pPr>
            <a:lvl9pPr marL="0" marR="0" lvl="8" indent="0" algn="r" rtl="0">
              <a:spcBef>
                <a:spcPts val="0"/>
              </a:spcBef>
              <a:spcAft>
                <a:spcPts val="0"/>
              </a:spcAft>
              <a:buNone/>
              <a:defRPr sz="600" b="0" i="0" u="none" strike="noStrike" cap="none">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630" name="Google Shape;1630;p201"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3 | Content – Diagram + Text 2">
  <p:cSld name="TITLE_2_1_1_1_1_1_1_1_1_1_1_1_1_2_2">
    <p:bg>
      <p:bgPr>
        <a:solidFill>
          <a:srgbClr val="FFFFFF"/>
        </a:solidFill>
        <a:effectLst/>
      </p:bgPr>
    </p:bg>
    <p:spTree>
      <p:nvGrpSpPr>
        <p:cNvPr id="1" name="Shape 1635"/>
        <p:cNvGrpSpPr/>
        <p:nvPr/>
      </p:nvGrpSpPr>
      <p:grpSpPr>
        <a:xfrm>
          <a:off x="0" y="0"/>
          <a:ext cx="0" cy="0"/>
          <a:chOff x="0" y="0"/>
          <a:chExt cx="0" cy="0"/>
        </a:xfrm>
      </p:grpSpPr>
      <p:sp>
        <p:nvSpPr>
          <p:cNvPr id="1636" name="Google Shape;1636;p203"/>
          <p:cNvSpPr/>
          <p:nvPr/>
        </p:nvSpPr>
        <p:spPr>
          <a:xfrm>
            <a:off x="257175" y="1343025"/>
            <a:ext cx="5488200" cy="35706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203"/>
          <p:cNvSpPr txBox="1"/>
          <p:nvPr/>
        </p:nvSpPr>
        <p:spPr>
          <a:xfrm>
            <a:off x="5939700" y="1333100"/>
            <a:ext cx="29640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cxnSp>
        <p:nvCxnSpPr>
          <p:cNvPr id="1638" name="Google Shape;1638;p20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639" name="Google Shape;1639;p203"/>
          <p:cNvSpPr txBox="1">
            <a:spLocks noGrp="1"/>
          </p:cNvSpPr>
          <p:nvPr>
            <p:ph type="body" idx="1"/>
          </p:nvPr>
        </p:nvSpPr>
        <p:spPr>
          <a:xfrm>
            <a:off x="6125550" y="1551350"/>
            <a:ext cx="2592300" cy="31341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Font typeface="Inter"/>
              <a:buChar char="●"/>
              <a:defRPr sz="1200">
                <a:latin typeface="Inter"/>
                <a:ea typeface="Inter"/>
                <a:cs typeface="Inter"/>
                <a:sym typeface="Inter"/>
              </a:defRPr>
            </a:lvl1pPr>
            <a:lvl2pPr marL="914400" lvl="1" indent="-304800" algn="l" rtl="0">
              <a:lnSpc>
                <a:spcPct val="100000"/>
              </a:lnSpc>
              <a:spcBef>
                <a:spcPts val="0"/>
              </a:spcBef>
              <a:spcAft>
                <a:spcPts val="0"/>
              </a:spcAft>
              <a:buSzPts val="1200"/>
              <a:buFont typeface="Inter"/>
              <a:buChar char="●"/>
              <a:defRPr sz="1200">
                <a:latin typeface="Inter"/>
                <a:ea typeface="Inter"/>
                <a:cs typeface="Inter"/>
                <a:sym typeface="Inter"/>
              </a:defRPr>
            </a:lvl2pPr>
            <a:lvl3pPr marL="1371600" lvl="2" indent="-304800" algn="l" rtl="0">
              <a:lnSpc>
                <a:spcPct val="100000"/>
              </a:lnSpc>
              <a:spcBef>
                <a:spcPts val="0"/>
              </a:spcBef>
              <a:spcAft>
                <a:spcPts val="0"/>
              </a:spcAft>
              <a:buSzPts val="1200"/>
              <a:buFont typeface="Inter"/>
              <a:buChar char="●"/>
              <a:defRPr sz="1200">
                <a:latin typeface="Inter"/>
                <a:ea typeface="Inter"/>
                <a:cs typeface="Inter"/>
                <a:sym typeface="Inter"/>
              </a:defRPr>
            </a:lvl3pPr>
            <a:lvl4pPr marL="1828800" lvl="3" indent="-304800" algn="l" rtl="0">
              <a:lnSpc>
                <a:spcPct val="100000"/>
              </a:lnSpc>
              <a:spcBef>
                <a:spcPts val="0"/>
              </a:spcBef>
              <a:spcAft>
                <a:spcPts val="0"/>
              </a:spcAft>
              <a:buSzPts val="1200"/>
              <a:buFont typeface="Inter"/>
              <a:buChar char="●"/>
              <a:defRPr sz="1200">
                <a:latin typeface="Inter"/>
                <a:ea typeface="Inter"/>
                <a:cs typeface="Inter"/>
                <a:sym typeface="Inter"/>
              </a:defRPr>
            </a:lvl4pPr>
            <a:lvl5pPr marL="2286000" lvl="4" indent="-304800" algn="l" rtl="0">
              <a:lnSpc>
                <a:spcPct val="100000"/>
              </a:lnSpc>
              <a:spcBef>
                <a:spcPts val="0"/>
              </a:spcBef>
              <a:spcAft>
                <a:spcPts val="0"/>
              </a:spcAft>
              <a:buSzPts val="1200"/>
              <a:buFont typeface="Inter"/>
              <a:buChar char="●"/>
              <a:defRPr sz="1200">
                <a:latin typeface="Inter"/>
                <a:ea typeface="Inter"/>
                <a:cs typeface="Inter"/>
                <a:sym typeface="Inter"/>
              </a:defRPr>
            </a:lvl5pPr>
            <a:lvl6pPr marL="2743200" lvl="5" indent="-304800" algn="l" rtl="0">
              <a:lnSpc>
                <a:spcPct val="100000"/>
              </a:lnSpc>
              <a:spcBef>
                <a:spcPts val="0"/>
              </a:spcBef>
              <a:spcAft>
                <a:spcPts val="0"/>
              </a:spcAft>
              <a:buSzPts val="1200"/>
              <a:buFont typeface="Inter"/>
              <a:buChar char="●"/>
              <a:defRPr sz="1200">
                <a:latin typeface="Inter"/>
                <a:ea typeface="Inter"/>
                <a:cs typeface="Inter"/>
                <a:sym typeface="Inter"/>
              </a:defRPr>
            </a:lvl6pPr>
            <a:lvl7pPr marL="3200400" lvl="6" indent="-304800" algn="l" rtl="0">
              <a:lnSpc>
                <a:spcPct val="100000"/>
              </a:lnSpc>
              <a:spcBef>
                <a:spcPts val="0"/>
              </a:spcBef>
              <a:spcAft>
                <a:spcPts val="0"/>
              </a:spcAft>
              <a:buSzPts val="1200"/>
              <a:buFont typeface="Inter"/>
              <a:buChar char="●"/>
              <a:defRPr sz="1200">
                <a:latin typeface="Inter"/>
                <a:ea typeface="Inter"/>
                <a:cs typeface="Inter"/>
                <a:sym typeface="Inter"/>
              </a:defRPr>
            </a:lvl7pPr>
            <a:lvl8pPr marL="3657600" lvl="7" indent="-304800" algn="l" rtl="0">
              <a:lnSpc>
                <a:spcPct val="100000"/>
              </a:lnSpc>
              <a:spcBef>
                <a:spcPts val="0"/>
              </a:spcBef>
              <a:spcAft>
                <a:spcPts val="0"/>
              </a:spcAft>
              <a:buSzPts val="1200"/>
              <a:buFont typeface="Inter"/>
              <a:buChar char="●"/>
              <a:defRPr sz="1200">
                <a:latin typeface="Inter"/>
                <a:ea typeface="Inter"/>
                <a:cs typeface="Inter"/>
                <a:sym typeface="Inter"/>
              </a:defRPr>
            </a:lvl8pPr>
            <a:lvl9pPr marL="4114800" lvl="8" indent="-304800" algn="l" rtl="0">
              <a:lnSpc>
                <a:spcPct val="100000"/>
              </a:lnSpc>
              <a:spcBef>
                <a:spcPts val="0"/>
              </a:spcBef>
              <a:spcAft>
                <a:spcPts val="0"/>
              </a:spcAft>
              <a:buSzPts val="1200"/>
              <a:buFont typeface="Inter"/>
              <a:buChar char="●"/>
              <a:defRPr sz="1200">
                <a:latin typeface="Inter"/>
                <a:ea typeface="Inter"/>
                <a:cs typeface="Inter"/>
                <a:sym typeface="Inter"/>
              </a:defRPr>
            </a:lvl9pPr>
          </a:lstStyle>
          <a:p>
            <a:endParaRPr/>
          </a:p>
        </p:txBody>
      </p:sp>
      <p:pic>
        <p:nvPicPr>
          <p:cNvPr id="1640" name="Google Shape;1640;p20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641" name="Google Shape;1641;p20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42" name="Google Shape;1642;p203"/>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643" name="Google Shape;1643;p2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1644"/>
        <p:cNvGrpSpPr/>
        <p:nvPr/>
      </p:nvGrpSpPr>
      <p:grpSpPr>
        <a:xfrm>
          <a:off x="0" y="0"/>
          <a:ext cx="0" cy="0"/>
          <a:chOff x="0" y="0"/>
          <a:chExt cx="0" cy="0"/>
        </a:xfrm>
      </p:grpSpPr>
      <p:pic>
        <p:nvPicPr>
          <p:cNvPr id="1645" name="Google Shape;1645;p204"/>
          <p:cNvPicPr preferRelativeResize="0"/>
          <p:nvPr/>
        </p:nvPicPr>
        <p:blipFill rotWithShape="1">
          <a:blip r:embed="rId2">
            <a:alphaModFix/>
          </a:blip>
          <a:srcRect r="10"/>
          <a:stretch/>
        </p:blipFill>
        <p:spPr>
          <a:xfrm>
            <a:off x="7855996" y="237170"/>
            <a:ext cx="1075681" cy="357186"/>
          </a:xfrm>
          <a:prstGeom prst="rect">
            <a:avLst/>
          </a:prstGeom>
          <a:noFill/>
          <a:ln>
            <a:noFill/>
          </a:ln>
        </p:spPr>
      </p:pic>
      <p:cxnSp>
        <p:nvCxnSpPr>
          <p:cNvPr id="1646" name="Google Shape;1646;p204"/>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1647" name="Google Shape;1647;p204"/>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48" name="Google Shape;1648;p204"/>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100"/>
              <a:buNone/>
              <a:defRPr sz="1100" b="1"/>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1649" name="Google Shape;1649;p204"/>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1650" name="Google Shape;1650;p204"/>
          <p:cNvPicPr preferRelativeResize="0"/>
          <p:nvPr/>
        </p:nvPicPr>
        <p:blipFill rotWithShape="1">
          <a:blip r:embed="rId3">
            <a:alphaModFix/>
          </a:blip>
          <a:srcRect l="28678" t="23183"/>
          <a:stretch/>
        </p:blipFill>
        <p:spPr>
          <a:xfrm>
            <a:off x="2226601" y="951300"/>
            <a:ext cx="6918856" cy="4192203"/>
          </a:xfrm>
          <a:prstGeom prst="rect">
            <a:avLst/>
          </a:prstGeom>
          <a:noFill/>
          <a:ln>
            <a:noFill/>
          </a:ln>
        </p:spPr>
      </p:pic>
      <p:sp>
        <p:nvSpPr>
          <p:cNvPr id="1651" name="Google Shape;1651;p2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95300" y="476250"/>
            <a:ext cx="8266200" cy="587100"/>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81" name="Google Shape;81;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1652"/>
        <p:cNvGrpSpPr/>
        <p:nvPr/>
      </p:nvGrpSpPr>
      <p:grpSpPr>
        <a:xfrm>
          <a:off x="0" y="0"/>
          <a:ext cx="0" cy="0"/>
          <a:chOff x="0" y="0"/>
          <a:chExt cx="0" cy="0"/>
        </a:xfrm>
      </p:grpSpPr>
      <p:cxnSp>
        <p:nvCxnSpPr>
          <p:cNvPr id="1653" name="Google Shape;1653;p205"/>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654" name="Google Shape;1654;p205"/>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55" name="Google Shape;1655;p205"/>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1656" name="Google Shape;1656;p205"/>
          <p:cNvPicPr preferRelativeResize="0"/>
          <p:nvPr/>
        </p:nvPicPr>
        <p:blipFill rotWithShape="1">
          <a:blip r:embed="rId2">
            <a:alphaModFix/>
          </a:blip>
          <a:srcRect t="19" b="29"/>
          <a:stretch/>
        </p:blipFill>
        <p:spPr>
          <a:xfrm>
            <a:off x="7855996" y="237170"/>
            <a:ext cx="1075694" cy="357191"/>
          </a:xfrm>
          <a:prstGeom prst="rect">
            <a:avLst/>
          </a:prstGeom>
          <a:noFill/>
          <a:ln>
            <a:noFill/>
          </a:ln>
        </p:spPr>
      </p:pic>
      <p:sp>
        <p:nvSpPr>
          <p:cNvPr id="1657" name="Google Shape;1657;p205"/>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pic>
        <p:nvPicPr>
          <p:cNvPr id="1658" name="Google Shape;1658;p205"/>
          <p:cNvPicPr preferRelativeResize="0"/>
          <p:nvPr/>
        </p:nvPicPr>
        <p:blipFill rotWithShape="1">
          <a:blip r:embed="rId3">
            <a:alphaModFix/>
          </a:blip>
          <a:srcRect l="28678" t="23159"/>
          <a:stretch/>
        </p:blipFill>
        <p:spPr>
          <a:xfrm>
            <a:off x="2226600" y="951300"/>
            <a:ext cx="6918856" cy="4192200"/>
          </a:xfrm>
          <a:prstGeom prst="rect">
            <a:avLst/>
          </a:prstGeom>
          <a:noFill/>
          <a:ln>
            <a:noFill/>
          </a:ln>
        </p:spPr>
      </p:pic>
      <p:sp>
        <p:nvSpPr>
          <p:cNvPr id="1659" name="Google Shape;1659;p20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1660"/>
        <p:cNvGrpSpPr/>
        <p:nvPr/>
      </p:nvGrpSpPr>
      <p:grpSpPr>
        <a:xfrm>
          <a:off x="0" y="0"/>
          <a:ext cx="0" cy="0"/>
          <a:chOff x="0" y="0"/>
          <a:chExt cx="0" cy="0"/>
        </a:xfrm>
      </p:grpSpPr>
      <p:cxnSp>
        <p:nvCxnSpPr>
          <p:cNvPr id="1661" name="Google Shape;1661;p206"/>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662" name="Google Shape;1662;p206"/>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63" name="Google Shape;1663;p206"/>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1664" name="Google Shape;1664;p20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665" name="Google Shape;1665;p206"/>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pic>
        <p:nvPicPr>
          <p:cNvPr id="1666" name="Google Shape;1666;p206"/>
          <p:cNvPicPr preferRelativeResize="0"/>
          <p:nvPr/>
        </p:nvPicPr>
        <p:blipFill rotWithShape="1">
          <a:blip r:embed="rId3">
            <a:alphaModFix/>
          </a:blip>
          <a:srcRect l="28678" t="23183"/>
          <a:stretch/>
        </p:blipFill>
        <p:spPr>
          <a:xfrm>
            <a:off x="2226601" y="951300"/>
            <a:ext cx="6918856" cy="4192203"/>
          </a:xfrm>
          <a:prstGeom prst="rect">
            <a:avLst/>
          </a:prstGeom>
          <a:noFill/>
          <a:ln>
            <a:noFill/>
          </a:ln>
        </p:spPr>
      </p:pic>
      <p:sp>
        <p:nvSpPr>
          <p:cNvPr id="1667" name="Google Shape;1667;p2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1668"/>
        <p:cNvGrpSpPr/>
        <p:nvPr/>
      </p:nvGrpSpPr>
      <p:grpSpPr>
        <a:xfrm>
          <a:off x="0" y="0"/>
          <a:ext cx="0" cy="0"/>
          <a:chOff x="0" y="0"/>
          <a:chExt cx="0" cy="0"/>
        </a:xfrm>
      </p:grpSpPr>
      <p:cxnSp>
        <p:nvCxnSpPr>
          <p:cNvPr id="1669" name="Google Shape;1669;p20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670" name="Google Shape;1670;p207"/>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71" name="Google Shape;1671;p207"/>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dk1"/>
              </a:buClr>
              <a:buSzPts val="1100"/>
              <a:buNone/>
              <a:defRPr sz="1100" b="1"/>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sp>
        <p:nvSpPr>
          <p:cNvPr id="1672" name="Google Shape;1672;p207"/>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1673" name="Google Shape;1673;p20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674" name="Google Shape;1674;p20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1675"/>
        <p:cNvGrpSpPr/>
        <p:nvPr/>
      </p:nvGrpSpPr>
      <p:grpSpPr>
        <a:xfrm>
          <a:off x="0" y="0"/>
          <a:ext cx="0" cy="0"/>
          <a:chOff x="0" y="0"/>
          <a:chExt cx="0" cy="0"/>
        </a:xfrm>
      </p:grpSpPr>
      <p:cxnSp>
        <p:nvCxnSpPr>
          <p:cNvPr id="1676" name="Google Shape;1676;p208"/>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677" name="Google Shape;1677;p208"/>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78" name="Google Shape;1678;p208"/>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sp>
        <p:nvSpPr>
          <p:cNvPr id="1679" name="Google Shape;1679;p208"/>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pic>
        <p:nvPicPr>
          <p:cNvPr id="1680" name="Google Shape;1680;p208"/>
          <p:cNvPicPr preferRelativeResize="0"/>
          <p:nvPr/>
        </p:nvPicPr>
        <p:blipFill rotWithShape="1">
          <a:blip r:embed="rId2">
            <a:alphaModFix/>
          </a:blip>
          <a:srcRect t="19" b="29"/>
          <a:stretch/>
        </p:blipFill>
        <p:spPr>
          <a:xfrm>
            <a:off x="7855996" y="237170"/>
            <a:ext cx="1075694" cy="357191"/>
          </a:xfrm>
          <a:prstGeom prst="rect">
            <a:avLst/>
          </a:prstGeom>
          <a:noFill/>
          <a:ln>
            <a:noFill/>
          </a:ln>
        </p:spPr>
      </p:pic>
      <p:sp>
        <p:nvSpPr>
          <p:cNvPr id="1681" name="Google Shape;1681;p2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1682"/>
        <p:cNvGrpSpPr/>
        <p:nvPr/>
      </p:nvGrpSpPr>
      <p:grpSpPr>
        <a:xfrm>
          <a:off x="0" y="0"/>
          <a:ext cx="0" cy="0"/>
          <a:chOff x="0" y="0"/>
          <a:chExt cx="0" cy="0"/>
        </a:xfrm>
      </p:grpSpPr>
      <p:cxnSp>
        <p:nvCxnSpPr>
          <p:cNvPr id="1683" name="Google Shape;1683;p209"/>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684" name="Google Shape;1684;p209"/>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685" name="Google Shape;1685;p209"/>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sp>
        <p:nvSpPr>
          <p:cNvPr id="1686" name="Google Shape;1686;p209"/>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pic>
        <p:nvPicPr>
          <p:cNvPr id="1687" name="Google Shape;1687;p209"/>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688" name="Google Shape;1688;p2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1689"/>
        <p:cNvGrpSpPr/>
        <p:nvPr/>
      </p:nvGrpSpPr>
      <p:grpSpPr>
        <a:xfrm>
          <a:off x="0" y="0"/>
          <a:ext cx="0" cy="0"/>
          <a:chOff x="0" y="0"/>
          <a:chExt cx="0" cy="0"/>
        </a:xfrm>
      </p:grpSpPr>
      <p:sp>
        <p:nvSpPr>
          <p:cNvPr id="1690" name="Google Shape;1690;p21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691" name="Google Shape;1691;p21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692" name="Google Shape;1692;p210"/>
          <p:cNvSpPr txBox="1">
            <a:spLocks noGrp="1"/>
          </p:cNvSpPr>
          <p:nvPr>
            <p:ph type="body" idx="1"/>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1693" name="Google Shape;1693;p210"/>
          <p:cNvSpPr txBox="1">
            <a:spLocks noGrp="1"/>
          </p:cNvSpPr>
          <p:nvPr>
            <p:ph type="body" idx="2"/>
          </p:nvPr>
        </p:nvSpPr>
        <p:spPr>
          <a:xfrm>
            <a:off x="46908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900"/>
              </a:spcBef>
              <a:spcAft>
                <a:spcPts val="0"/>
              </a:spcAft>
              <a:buSzPts val="1500"/>
              <a:buChar char="●"/>
              <a:defRPr/>
            </a:lvl2pPr>
            <a:lvl3pPr marL="1371600" lvl="2" indent="-323850" algn="l" rtl="0">
              <a:lnSpc>
                <a:spcPct val="100000"/>
              </a:lnSpc>
              <a:spcBef>
                <a:spcPts val="900"/>
              </a:spcBef>
              <a:spcAft>
                <a:spcPts val="0"/>
              </a:spcAft>
              <a:buSzPts val="1500"/>
              <a:buChar char="●"/>
              <a:defRPr/>
            </a:lvl3pPr>
            <a:lvl4pPr marL="1828800" lvl="3" indent="-323850" algn="l" rtl="0">
              <a:lnSpc>
                <a:spcPct val="100000"/>
              </a:lnSpc>
              <a:spcBef>
                <a:spcPts val="900"/>
              </a:spcBef>
              <a:spcAft>
                <a:spcPts val="0"/>
              </a:spcAft>
              <a:buSzPts val="1500"/>
              <a:buChar char="●"/>
              <a:defRPr/>
            </a:lvl4pPr>
            <a:lvl5pPr marL="2286000" lvl="4" indent="-323850" algn="l" rtl="0">
              <a:lnSpc>
                <a:spcPct val="100000"/>
              </a:lnSpc>
              <a:spcBef>
                <a:spcPts val="900"/>
              </a:spcBef>
              <a:spcAft>
                <a:spcPts val="0"/>
              </a:spcAft>
              <a:buSzPts val="1500"/>
              <a:buChar char="●"/>
              <a:defRPr/>
            </a:lvl5pPr>
            <a:lvl6pPr marL="2743200" lvl="5" indent="-323850" algn="l" rtl="0">
              <a:lnSpc>
                <a:spcPct val="100000"/>
              </a:lnSpc>
              <a:spcBef>
                <a:spcPts val="900"/>
              </a:spcBef>
              <a:spcAft>
                <a:spcPts val="0"/>
              </a:spcAft>
              <a:buSzPts val="1500"/>
              <a:buChar char="●"/>
              <a:defRPr/>
            </a:lvl6pPr>
            <a:lvl7pPr marL="3200400" lvl="6" indent="-323850" algn="l" rtl="0">
              <a:lnSpc>
                <a:spcPct val="100000"/>
              </a:lnSpc>
              <a:spcBef>
                <a:spcPts val="900"/>
              </a:spcBef>
              <a:spcAft>
                <a:spcPts val="0"/>
              </a:spcAft>
              <a:buSzPts val="1500"/>
              <a:buChar char="●"/>
              <a:defRPr/>
            </a:lvl7pPr>
            <a:lvl8pPr marL="3657600" lvl="7" indent="-323850" algn="l" rtl="0">
              <a:lnSpc>
                <a:spcPct val="100000"/>
              </a:lnSpc>
              <a:spcBef>
                <a:spcPts val="900"/>
              </a:spcBef>
              <a:spcAft>
                <a:spcPts val="0"/>
              </a:spcAft>
              <a:buSzPts val="1500"/>
              <a:buChar char="●"/>
              <a:defRPr/>
            </a:lvl8pPr>
            <a:lvl9pPr marL="4114800" lvl="8" indent="-323850" algn="l" rtl="0">
              <a:lnSpc>
                <a:spcPct val="100000"/>
              </a:lnSpc>
              <a:spcBef>
                <a:spcPts val="900"/>
              </a:spcBef>
              <a:spcAft>
                <a:spcPts val="900"/>
              </a:spcAft>
              <a:buSzPts val="1500"/>
              <a:buChar char="●"/>
              <a:defRPr/>
            </a:lvl9pPr>
          </a:lstStyle>
          <a:p>
            <a:endParaRPr/>
          </a:p>
        </p:txBody>
      </p:sp>
      <p:sp>
        <p:nvSpPr>
          <p:cNvPr id="1694" name="Google Shape;1694;p210"/>
          <p:cNvSpPr txBox="1">
            <a:spLocks noGrp="1"/>
          </p:cNvSpPr>
          <p:nvPr>
            <p:ph type="body" idx="3"/>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1695" name="Google Shape;1695;p21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696" name="Google Shape;1696;p2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1697"/>
        <p:cNvGrpSpPr/>
        <p:nvPr/>
      </p:nvGrpSpPr>
      <p:grpSpPr>
        <a:xfrm>
          <a:off x="0" y="0"/>
          <a:ext cx="0" cy="0"/>
          <a:chOff x="0" y="0"/>
          <a:chExt cx="0" cy="0"/>
        </a:xfrm>
      </p:grpSpPr>
      <p:sp>
        <p:nvSpPr>
          <p:cNvPr id="1698" name="Google Shape;1698;p211"/>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699" name="Google Shape;1699;p21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00" name="Google Shape;1700;p211"/>
          <p:cNvSpPr txBox="1">
            <a:spLocks noGrp="1"/>
          </p:cNvSpPr>
          <p:nvPr>
            <p:ph type="body" idx="1"/>
          </p:nvPr>
        </p:nvSpPr>
        <p:spPr>
          <a:xfrm>
            <a:off x="239400" y="1360800"/>
            <a:ext cx="64404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1701" name="Google Shape;1701;p211"/>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702" name="Google Shape;1702;p211"/>
          <p:cNvSpPr txBox="1">
            <a:spLocks noGrp="1"/>
          </p:cNvSpPr>
          <p:nvPr>
            <p:ph type="body" idx="3"/>
          </p:nvPr>
        </p:nvSpPr>
        <p:spPr>
          <a:xfrm>
            <a:off x="6917400" y="1360702"/>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1703" name="Google Shape;1703;p211"/>
          <p:cNvSpPr txBox="1">
            <a:spLocks noGrp="1"/>
          </p:cNvSpPr>
          <p:nvPr>
            <p:ph type="body" idx="4"/>
          </p:nvPr>
        </p:nvSpPr>
        <p:spPr>
          <a:xfrm>
            <a:off x="6917400" y="1700275"/>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1704" name="Google Shape;1704;p211"/>
          <p:cNvSpPr txBox="1">
            <a:spLocks noGrp="1"/>
          </p:cNvSpPr>
          <p:nvPr>
            <p:ph type="body" idx="5"/>
          </p:nvPr>
        </p:nvSpPr>
        <p:spPr>
          <a:xfrm>
            <a:off x="6917400" y="2440945"/>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1705" name="Google Shape;1705;p211"/>
          <p:cNvSpPr txBox="1">
            <a:spLocks noGrp="1"/>
          </p:cNvSpPr>
          <p:nvPr>
            <p:ph type="body" idx="6"/>
          </p:nvPr>
        </p:nvSpPr>
        <p:spPr>
          <a:xfrm>
            <a:off x="6917400" y="2780518"/>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1706" name="Google Shape;1706;p211"/>
          <p:cNvSpPr txBox="1">
            <a:spLocks noGrp="1"/>
          </p:cNvSpPr>
          <p:nvPr>
            <p:ph type="body" idx="7"/>
          </p:nvPr>
        </p:nvSpPr>
        <p:spPr>
          <a:xfrm>
            <a:off x="6917400" y="3521201"/>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1707" name="Google Shape;1707;p211"/>
          <p:cNvSpPr txBox="1">
            <a:spLocks noGrp="1"/>
          </p:cNvSpPr>
          <p:nvPr>
            <p:ph type="body" idx="8"/>
          </p:nvPr>
        </p:nvSpPr>
        <p:spPr>
          <a:xfrm>
            <a:off x="6917400" y="3860774"/>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pic>
        <p:nvPicPr>
          <p:cNvPr id="1708" name="Google Shape;1708;p21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709" name="Google Shape;1709;p2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3 | Content – 2 Column &amp; 6 Icons">
  <p:cSld name="TITLE_2_1_1_1_1_1_1_1">
    <p:bg>
      <p:bgPr>
        <a:solidFill>
          <a:srgbClr val="FFFFFF"/>
        </a:solidFill>
        <a:effectLst/>
      </p:bgPr>
    </p:bg>
    <p:spTree>
      <p:nvGrpSpPr>
        <p:cNvPr id="1" name="Shape 1710"/>
        <p:cNvGrpSpPr/>
        <p:nvPr/>
      </p:nvGrpSpPr>
      <p:grpSpPr>
        <a:xfrm>
          <a:off x="0" y="0"/>
          <a:ext cx="0" cy="0"/>
          <a:chOff x="0" y="0"/>
          <a:chExt cx="0" cy="0"/>
        </a:xfrm>
      </p:grpSpPr>
      <p:sp>
        <p:nvSpPr>
          <p:cNvPr id="1711" name="Google Shape;1711;p212"/>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12" name="Google Shape;1712;p21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13" name="Google Shape;1713;p212"/>
          <p:cNvSpPr txBox="1">
            <a:spLocks noGrp="1"/>
          </p:cNvSpPr>
          <p:nvPr>
            <p:ph type="body" idx="1"/>
          </p:nvPr>
        </p:nvSpPr>
        <p:spPr>
          <a:xfrm>
            <a:off x="1349075" y="167390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14" name="Google Shape;1714;p212"/>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715" name="Google Shape;1715;p212"/>
          <p:cNvSpPr txBox="1">
            <a:spLocks noGrp="1"/>
          </p:cNvSpPr>
          <p:nvPr>
            <p:ph type="subTitle" idx="3"/>
          </p:nvPr>
        </p:nvSpPr>
        <p:spPr>
          <a:xfrm>
            <a:off x="1349100" y="140917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16" name="Google Shape;1716;p212"/>
          <p:cNvSpPr txBox="1">
            <a:spLocks noGrp="1"/>
          </p:cNvSpPr>
          <p:nvPr>
            <p:ph type="body" idx="4"/>
          </p:nvPr>
        </p:nvSpPr>
        <p:spPr>
          <a:xfrm>
            <a:off x="1349075" y="2868875"/>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17" name="Google Shape;1717;p212"/>
          <p:cNvSpPr txBox="1">
            <a:spLocks noGrp="1"/>
          </p:cNvSpPr>
          <p:nvPr>
            <p:ph type="subTitle" idx="5"/>
          </p:nvPr>
        </p:nvSpPr>
        <p:spPr>
          <a:xfrm>
            <a:off x="1349100" y="2604150"/>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18" name="Google Shape;1718;p212"/>
          <p:cNvSpPr txBox="1">
            <a:spLocks noGrp="1"/>
          </p:cNvSpPr>
          <p:nvPr>
            <p:ph type="body" idx="6"/>
          </p:nvPr>
        </p:nvSpPr>
        <p:spPr>
          <a:xfrm>
            <a:off x="1349075" y="406385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19" name="Google Shape;1719;p212"/>
          <p:cNvSpPr txBox="1">
            <a:spLocks noGrp="1"/>
          </p:cNvSpPr>
          <p:nvPr>
            <p:ph type="subTitle" idx="7"/>
          </p:nvPr>
        </p:nvSpPr>
        <p:spPr>
          <a:xfrm>
            <a:off x="1349100" y="379912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20" name="Google Shape;1720;p212"/>
          <p:cNvSpPr txBox="1">
            <a:spLocks noGrp="1"/>
          </p:cNvSpPr>
          <p:nvPr>
            <p:ph type="body" idx="8"/>
          </p:nvPr>
        </p:nvSpPr>
        <p:spPr>
          <a:xfrm>
            <a:off x="5802275" y="167390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21" name="Google Shape;1721;p212"/>
          <p:cNvSpPr txBox="1">
            <a:spLocks noGrp="1"/>
          </p:cNvSpPr>
          <p:nvPr>
            <p:ph type="subTitle" idx="9"/>
          </p:nvPr>
        </p:nvSpPr>
        <p:spPr>
          <a:xfrm>
            <a:off x="5802300" y="140917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22" name="Google Shape;1722;p212"/>
          <p:cNvSpPr txBox="1">
            <a:spLocks noGrp="1"/>
          </p:cNvSpPr>
          <p:nvPr>
            <p:ph type="body" idx="13"/>
          </p:nvPr>
        </p:nvSpPr>
        <p:spPr>
          <a:xfrm>
            <a:off x="5802275" y="2868875"/>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23" name="Google Shape;1723;p212"/>
          <p:cNvSpPr txBox="1">
            <a:spLocks noGrp="1"/>
          </p:cNvSpPr>
          <p:nvPr>
            <p:ph type="subTitle" idx="14"/>
          </p:nvPr>
        </p:nvSpPr>
        <p:spPr>
          <a:xfrm>
            <a:off x="5802300" y="2604150"/>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24" name="Google Shape;1724;p212"/>
          <p:cNvSpPr txBox="1">
            <a:spLocks noGrp="1"/>
          </p:cNvSpPr>
          <p:nvPr>
            <p:ph type="body" idx="15"/>
          </p:nvPr>
        </p:nvSpPr>
        <p:spPr>
          <a:xfrm>
            <a:off x="5802275" y="406385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25" name="Google Shape;1725;p212"/>
          <p:cNvSpPr txBox="1">
            <a:spLocks noGrp="1"/>
          </p:cNvSpPr>
          <p:nvPr>
            <p:ph type="subTitle" idx="16"/>
          </p:nvPr>
        </p:nvSpPr>
        <p:spPr>
          <a:xfrm>
            <a:off x="5802300" y="379912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pic>
        <p:nvPicPr>
          <p:cNvPr id="1726" name="Google Shape;1726;p21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727" name="Google Shape;1727;p2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3 | Content – 2 Column &amp; 2 Icons">
  <p:cSld name="TITLE_2_1_1_1_1_1_1_1_1_2">
    <p:bg>
      <p:bgPr>
        <a:solidFill>
          <a:srgbClr val="FFFFFF"/>
        </a:solidFill>
        <a:effectLst/>
      </p:bgPr>
    </p:bg>
    <p:spTree>
      <p:nvGrpSpPr>
        <p:cNvPr id="1" name="Shape 1728"/>
        <p:cNvGrpSpPr/>
        <p:nvPr/>
      </p:nvGrpSpPr>
      <p:grpSpPr>
        <a:xfrm>
          <a:off x="0" y="0"/>
          <a:ext cx="0" cy="0"/>
          <a:chOff x="0" y="0"/>
          <a:chExt cx="0" cy="0"/>
        </a:xfrm>
      </p:grpSpPr>
      <p:sp>
        <p:nvSpPr>
          <p:cNvPr id="1729" name="Google Shape;1729;p21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30" name="Google Shape;1730;p21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31" name="Google Shape;1731;p213"/>
          <p:cNvSpPr txBox="1">
            <a:spLocks noGrp="1"/>
          </p:cNvSpPr>
          <p:nvPr>
            <p:ph type="body" idx="1"/>
          </p:nvPr>
        </p:nvSpPr>
        <p:spPr>
          <a:xfrm>
            <a:off x="237600" y="2863450"/>
            <a:ext cx="27147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32" name="Google Shape;1732;p213"/>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1733" name="Google Shape;1733;p213"/>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734" name="Google Shape;1734;p213"/>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735" name="Google Shape;1735;p213"/>
          <p:cNvSpPr txBox="1">
            <a:spLocks noGrp="1"/>
          </p:cNvSpPr>
          <p:nvPr>
            <p:ph type="body" idx="3"/>
          </p:nvPr>
        </p:nvSpPr>
        <p:spPr>
          <a:xfrm>
            <a:off x="3214800" y="2863450"/>
            <a:ext cx="27210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736" name="Google Shape;1736;p21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737" name="Google Shape;1737;p2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3 | Content – 3 Column &amp; 3 Icons">
  <p:cSld name="TITLE_2_1_1_1_1_1_1_1_1">
    <p:bg>
      <p:bgPr>
        <a:solidFill>
          <a:srgbClr val="FFFFFF"/>
        </a:solidFill>
        <a:effectLst/>
      </p:bgPr>
    </p:bg>
    <p:spTree>
      <p:nvGrpSpPr>
        <p:cNvPr id="1" name="Shape 1738"/>
        <p:cNvGrpSpPr/>
        <p:nvPr/>
      </p:nvGrpSpPr>
      <p:grpSpPr>
        <a:xfrm>
          <a:off x="0" y="0"/>
          <a:ext cx="0" cy="0"/>
          <a:chOff x="0" y="0"/>
          <a:chExt cx="0" cy="0"/>
        </a:xfrm>
      </p:grpSpPr>
      <p:sp>
        <p:nvSpPr>
          <p:cNvPr id="1739" name="Google Shape;1739;p21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40" name="Google Shape;1740;p21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41" name="Google Shape;1741;p214"/>
          <p:cNvSpPr txBox="1">
            <a:spLocks noGrp="1"/>
          </p:cNvSpPr>
          <p:nvPr>
            <p:ph type="body" idx="1"/>
          </p:nvPr>
        </p:nvSpPr>
        <p:spPr>
          <a:xfrm>
            <a:off x="237600" y="2863450"/>
            <a:ext cx="27147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42" name="Google Shape;1742;p214"/>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1743" name="Google Shape;1743;p214"/>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744" name="Google Shape;1744;p214"/>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745" name="Google Shape;1745;p214"/>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746" name="Google Shape;1746;p214"/>
          <p:cNvSpPr txBox="1">
            <a:spLocks noGrp="1"/>
          </p:cNvSpPr>
          <p:nvPr>
            <p:ph type="body" idx="3"/>
          </p:nvPr>
        </p:nvSpPr>
        <p:spPr>
          <a:xfrm>
            <a:off x="3214800" y="2863450"/>
            <a:ext cx="27210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47" name="Google Shape;1747;p214"/>
          <p:cNvSpPr txBox="1">
            <a:spLocks noGrp="1"/>
          </p:cNvSpPr>
          <p:nvPr>
            <p:ph type="body" idx="4"/>
          </p:nvPr>
        </p:nvSpPr>
        <p:spPr>
          <a:xfrm>
            <a:off x="6191175" y="2863450"/>
            <a:ext cx="27147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748" name="Google Shape;1748;p21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749" name="Google Shape;1749;p2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Title Only_2">
    <p:spTree>
      <p:nvGrpSpPr>
        <p:cNvPr id="1" name="Shape 82"/>
        <p:cNvGrpSpPr/>
        <p:nvPr/>
      </p:nvGrpSpPr>
      <p:grpSpPr>
        <a:xfrm>
          <a:off x="0" y="0"/>
          <a:ext cx="0" cy="0"/>
          <a:chOff x="0" y="0"/>
          <a:chExt cx="0" cy="0"/>
        </a:xfrm>
      </p:grpSpPr>
      <p:sp>
        <p:nvSpPr>
          <p:cNvPr id="83" name="Google Shape;83;p22"/>
          <p:cNvSpPr txBox="1">
            <a:spLocks noGrp="1"/>
          </p:cNvSpPr>
          <p:nvPr>
            <p:ph type="title"/>
          </p:nvPr>
        </p:nvSpPr>
        <p:spPr>
          <a:xfrm>
            <a:off x="381000" y="381000"/>
            <a:ext cx="8380500" cy="682500"/>
          </a:xfrm>
          <a:prstGeom prst="rect">
            <a:avLst/>
          </a:prstGeom>
          <a:noFill/>
          <a:ln>
            <a:noFill/>
          </a:ln>
        </p:spPr>
        <p:txBody>
          <a:bodyPr spcFirstLastPara="1" wrap="square" lIns="91425" tIns="91425" rIns="91425" bIns="91425" anchor="ctr" anchorCtr="0">
            <a:noAutofit/>
          </a:bodyPr>
          <a:lstStyle>
            <a:lvl1pPr marL="0" marR="0" lvl="0" indent="0" algn="l" rtl="0">
              <a:lnSpc>
                <a:spcPct val="120000"/>
              </a:lnSpc>
              <a:spcBef>
                <a:spcPts val="0"/>
              </a:spcBef>
              <a:spcAft>
                <a:spcPts val="0"/>
              </a:spcAft>
              <a:buClr>
                <a:schemeClr val="accent1"/>
              </a:buClr>
              <a:buSzPts val="30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Clr>
                <a:schemeClr val="accent1"/>
              </a:buClr>
              <a:buSzPts val="30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Clr>
                <a:schemeClr val="accent1"/>
              </a:buClr>
              <a:buSzPts val="30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Clr>
                <a:schemeClr val="accent1"/>
              </a:buClr>
              <a:buSzPts val="30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Clr>
                <a:schemeClr val="accent1"/>
              </a:buClr>
              <a:buSzPts val="30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L="457200" marR="0" lvl="5" indent="0" algn="l" rtl="0">
              <a:spcBef>
                <a:spcPts val="0"/>
              </a:spcBef>
              <a:spcAft>
                <a:spcPts val="0"/>
              </a:spcAft>
              <a:buClr>
                <a:schemeClr val="accent1"/>
              </a:buClr>
              <a:buSzPts val="30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L="914400" marR="0" lvl="6" indent="0" algn="l" rtl="0">
              <a:spcBef>
                <a:spcPts val="0"/>
              </a:spcBef>
              <a:spcAft>
                <a:spcPts val="0"/>
              </a:spcAft>
              <a:buClr>
                <a:schemeClr val="accent1"/>
              </a:buClr>
              <a:buSzPts val="30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L="1371600" marR="0" lvl="7" indent="0" algn="l" rtl="0">
              <a:spcBef>
                <a:spcPts val="0"/>
              </a:spcBef>
              <a:spcAft>
                <a:spcPts val="0"/>
              </a:spcAft>
              <a:buClr>
                <a:schemeClr val="accent1"/>
              </a:buClr>
              <a:buSzPts val="30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L="1828800" marR="0" lvl="8" indent="0" algn="l" rtl="0">
              <a:spcBef>
                <a:spcPts val="0"/>
              </a:spcBef>
              <a:spcAft>
                <a:spcPts val="0"/>
              </a:spcAft>
              <a:buClr>
                <a:schemeClr val="accent1"/>
              </a:buClr>
              <a:buSzPts val="30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84" name="Google Shape;84;p22"/>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8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85" name="Google Shape;85;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3 | Content – 4 Column &amp; 4 Icons">
  <p:cSld name="TITLE_2_1_1_1_1_1_1_1_1_1">
    <p:bg>
      <p:bgPr>
        <a:solidFill>
          <a:srgbClr val="FFFFFF"/>
        </a:solidFill>
        <a:effectLst/>
      </p:bgPr>
    </p:bg>
    <p:spTree>
      <p:nvGrpSpPr>
        <p:cNvPr id="1" name="Shape 1750"/>
        <p:cNvGrpSpPr/>
        <p:nvPr/>
      </p:nvGrpSpPr>
      <p:grpSpPr>
        <a:xfrm>
          <a:off x="0" y="0"/>
          <a:ext cx="0" cy="0"/>
          <a:chOff x="0" y="0"/>
          <a:chExt cx="0" cy="0"/>
        </a:xfrm>
      </p:grpSpPr>
      <p:sp>
        <p:nvSpPr>
          <p:cNvPr id="1751" name="Google Shape;1751;p21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52" name="Google Shape;1752;p21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53" name="Google Shape;1753;p215"/>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1754" name="Google Shape;1754;p215"/>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755" name="Google Shape;1755;p215"/>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756" name="Google Shape;1756;p215"/>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757" name="Google Shape;1757;p215"/>
          <p:cNvSpPr txBox="1">
            <a:spLocks noGrp="1"/>
          </p:cNvSpPr>
          <p:nvPr>
            <p:ph type="body" idx="2"/>
          </p:nvPr>
        </p:nvSpPr>
        <p:spPr>
          <a:xfrm>
            <a:off x="6916275" y="2863450"/>
            <a:ext cx="19896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cxnSp>
        <p:nvCxnSpPr>
          <p:cNvPr id="1758" name="Google Shape;1758;p215"/>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1759" name="Google Shape;1759;p215"/>
          <p:cNvSpPr txBox="1">
            <a:spLocks noGrp="1"/>
          </p:cNvSpPr>
          <p:nvPr>
            <p:ph type="body" idx="3"/>
          </p:nvPr>
        </p:nvSpPr>
        <p:spPr>
          <a:xfrm>
            <a:off x="4689101" y="2863450"/>
            <a:ext cx="19896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60" name="Google Shape;1760;p215"/>
          <p:cNvSpPr txBox="1">
            <a:spLocks noGrp="1"/>
          </p:cNvSpPr>
          <p:nvPr>
            <p:ph type="body" idx="4"/>
          </p:nvPr>
        </p:nvSpPr>
        <p:spPr>
          <a:xfrm>
            <a:off x="2464188" y="2863450"/>
            <a:ext cx="19896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61" name="Google Shape;1761;p215"/>
          <p:cNvSpPr txBox="1">
            <a:spLocks noGrp="1"/>
          </p:cNvSpPr>
          <p:nvPr>
            <p:ph type="body" idx="5"/>
          </p:nvPr>
        </p:nvSpPr>
        <p:spPr>
          <a:xfrm>
            <a:off x="239325" y="2863450"/>
            <a:ext cx="19896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762" name="Google Shape;1762;p21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763" name="Google Shape;1763;p2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3 | Content – 2 Column &amp; 2 Stats">
  <p:cSld name="TITLE_2_1_1_1_1_1_1_1_1_2_1">
    <p:bg>
      <p:bgPr>
        <a:solidFill>
          <a:srgbClr val="FFFFFF"/>
        </a:solidFill>
        <a:effectLst/>
      </p:bgPr>
    </p:bg>
    <p:spTree>
      <p:nvGrpSpPr>
        <p:cNvPr id="1" name="Shape 1764"/>
        <p:cNvGrpSpPr/>
        <p:nvPr/>
      </p:nvGrpSpPr>
      <p:grpSpPr>
        <a:xfrm>
          <a:off x="0" y="0"/>
          <a:ext cx="0" cy="0"/>
          <a:chOff x="0" y="0"/>
          <a:chExt cx="0" cy="0"/>
        </a:xfrm>
      </p:grpSpPr>
      <p:sp>
        <p:nvSpPr>
          <p:cNvPr id="1765" name="Google Shape;1765;p216"/>
          <p:cNvSpPr txBox="1">
            <a:spLocks noGrp="1"/>
          </p:cNvSpPr>
          <p:nvPr>
            <p:ph type="body" idx="1"/>
          </p:nvPr>
        </p:nvSpPr>
        <p:spPr>
          <a:xfrm>
            <a:off x="239325" y="1646050"/>
            <a:ext cx="2714700" cy="771000"/>
          </a:xfrm>
          <a:prstGeom prst="rect">
            <a:avLst/>
          </a:prstGeom>
          <a:noFill/>
          <a:ln>
            <a:noFill/>
          </a:ln>
        </p:spPr>
        <p:txBody>
          <a:bodyPr spcFirstLastPara="1" wrap="square" lIns="0" tIns="0" rIns="0" bIns="0" anchor="b" anchorCtr="0">
            <a:noAutofit/>
          </a:bodyPr>
          <a:lstStyle>
            <a:lvl1pPr marL="457200" lvl="0" indent="-508000" algn="l" rtl="0">
              <a:lnSpc>
                <a:spcPct val="100000"/>
              </a:lnSpc>
              <a:spcBef>
                <a:spcPts val="0"/>
              </a:spcBef>
              <a:spcAft>
                <a:spcPts val="0"/>
              </a:spcAft>
              <a:buSzPts val="4400"/>
              <a:buChar char="●"/>
              <a:defRPr sz="4400">
                <a:solidFill>
                  <a:schemeClr val="dk2"/>
                </a:solidFill>
              </a:defRPr>
            </a:lvl1pPr>
            <a:lvl2pPr marL="914400" lvl="1" indent="-508000" algn="l" rtl="0">
              <a:lnSpc>
                <a:spcPct val="100000"/>
              </a:lnSpc>
              <a:spcBef>
                <a:spcPts val="0"/>
              </a:spcBef>
              <a:spcAft>
                <a:spcPts val="0"/>
              </a:spcAft>
              <a:buSzPts val="4400"/>
              <a:buChar char="●"/>
              <a:defRPr sz="4400">
                <a:solidFill>
                  <a:schemeClr val="dk2"/>
                </a:solidFill>
              </a:defRPr>
            </a:lvl2pPr>
            <a:lvl3pPr marL="1371600" lvl="2" indent="-508000" algn="l" rtl="0">
              <a:lnSpc>
                <a:spcPct val="100000"/>
              </a:lnSpc>
              <a:spcBef>
                <a:spcPts val="0"/>
              </a:spcBef>
              <a:spcAft>
                <a:spcPts val="0"/>
              </a:spcAft>
              <a:buSzPts val="4400"/>
              <a:buChar char="●"/>
              <a:defRPr sz="4400">
                <a:solidFill>
                  <a:schemeClr val="dk2"/>
                </a:solidFill>
              </a:defRPr>
            </a:lvl3pPr>
            <a:lvl4pPr marL="1828800" lvl="3" indent="-508000" algn="l" rtl="0">
              <a:lnSpc>
                <a:spcPct val="100000"/>
              </a:lnSpc>
              <a:spcBef>
                <a:spcPts val="0"/>
              </a:spcBef>
              <a:spcAft>
                <a:spcPts val="0"/>
              </a:spcAft>
              <a:buSzPts val="4400"/>
              <a:buChar char="●"/>
              <a:defRPr sz="4400">
                <a:solidFill>
                  <a:schemeClr val="dk2"/>
                </a:solidFill>
              </a:defRPr>
            </a:lvl4pPr>
            <a:lvl5pPr marL="2286000" lvl="4" indent="-508000" algn="l" rtl="0">
              <a:lnSpc>
                <a:spcPct val="100000"/>
              </a:lnSpc>
              <a:spcBef>
                <a:spcPts val="0"/>
              </a:spcBef>
              <a:spcAft>
                <a:spcPts val="0"/>
              </a:spcAft>
              <a:buSzPts val="4400"/>
              <a:buChar char="●"/>
              <a:defRPr sz="4400">
                <a:solidFill>
                  <a:schemeClr val="dk2"/>
                </a:solidFill>
              </a:defRPr>
            </a:lvl5pPr>
            <a:lvl6pPr marL="2743200" lvl="5" indent="-508000" algn="l" rtl="0">
              <a:lnSpc>
                <a:spcPct val="100000"/>
              </a:lnSpc>
              <a:spcBef>
                <a:spcPts val="0"/>
              </a:spcBef>
              <a:spcAft>
                <a:spcPts val="0"/>
              </a:spcAft>
              <a:buSzPts val="4400"/>
              <a:buChar char="●"/>
              <a:defRPr sz="4400">
                <a:solidFill>
                  <a:schemeClr val="dk2"/>
                </a:solidFill>
              </a:defRPr>
            </a:lvl6pPr>
            <a:lvl7pPr marL="3200400" lvl="6" indent="-508000" algn="l" rtl="0">
              <a:lnSpc>
                <a:spcPct val="100000"/>
              </a:lnSpc>
              <a:spcBef>
                <a:spcPts val="0"/>
              </a:spcBef>
              <a:spcAft>
                <a:spcPts val="0"/>
              </a:spcAft>
              <a:buSzPts val="4400"/>
              <a:buChar char="●"/>
              <a:defRPr sz="4400">
                <a:solidFill>
                  <a:schemeClr val="dk2"/>
                </a:solidFill>
              </a:defRPr>
            </a:lvl7pPr>
            <a:lvl8pPr marL="3657600" lvl="7" indent="-508000" algn="l" rtl="0">
              <a:lnSpc>
                <a:spcPct val="100000"/>
              </a:lnSpc>
              <a:spcBef>
                <a:spcPts val="0"/>
              </a:spcBef>
              <a:spcAft>
                <a:spcPts val="0"/>
              </a:spcAft>
              <a:buSzPts val="4400"/>
              <a:buChar char="●"/>
              <a:defRPr sz="4400">
                <a:solidFill>
                  <a:schemeClr val="dk2"/>
                </a:solidFill>
              </a:defRPr>
            </a:lvl8pPr>
            <a:lvl9pPr marL="4114800" lvl="8" indent="-508000" algn="l" rtl="0">
              <a:lnSpc>
                <a:spcPct val="100000"/>
              </a:lnSpc>
              <a:spcBef>
                <a:spcPts val="0"/>
              </a:spcBef>
              <a:spcAft>
                <a:spcPts val="0"/>
              </a:spcAft>
              <a:buSzPts val="4400"/>
              <a:buChar char="●"/>
              <a:defRPr sz="4400">
                <a:solidFill>
                  <a:schemeClr val="dk2"/>
                </a:solidFill>
              </a:defRPr>
            </a:lvl9pPr>
          </a:lstStyle>
          <a:p>
            <a:endParaRPr/>
          </a:p>
        </p:txBody>
      </p:sp>
      <p:sp>
        <p:nvSpPr>
          <p:cNvPr id="1766" name="Google Shape;1766;p216"/>
          <p:cNvSpPr txBox="1">
            <a:spLocks noGrp="1"/>
          </p:cNvSpPr>
          <p:nvPr>
            <p:ph type="body" idx="2"/>
          </p:nvPr>
        </p:nvSpPr>
        <p:spPr>
          <a:xfrm>
            <a:off x="3214688" y="1646050"/>
            <a:ext cx="2714700" cy="771000"/>
          </a:xfrm>
          <a:prstGeom prst="rect">
            <a:avLst/>
          </a:prstGeom>
          <a:noFill/>
          <a:ln>
            <a:noFill/>
          </a:ln>
        </p:spPr>
        <p:txBody>
          <a:bodyPr spcFirstLastPara="1" wrap="square" lIns="0" tIns="0" rIns="0" bIns="0" anchor="b" anchorCtr="0">
            <a:noAutofit/>
          </a:bodyPr>
          <a:lstStyle>
            <a:lvl1pPr marL="457200" lvl="0" indent="-508000" algn="l" rtl="0">
              <a:lnSpc>
                <a:spcPct val="100000"/>
              </a:lnSpc>
              <a:spcBef>
                <a:spcPts val="0"/>
              </a:spcBef>
              <a:spcAft>
                <a:spcPts val="0"/>
              </a:spcAft>
              <a:buSzPts val="4400"/>
              <a:buChar char="●"/>
              <a:defRPr sz="4400">
                <a:solidFill>
                  <a:schemeClr val="dk2"/>
                </a:solidFill>
              </a:defRPr>
            </a:lvl1pPr>
            <a:lvl2pPr marL="914400" lvl="1" indent="-508000" algn="l" rtl="0">
              <a:lnSpc>
                <a:spcPct val="100000"/>
              </a:lnSpc>
              <a:spcBef>
                <a:spcPts val="0"/>
              </a:spcBef>
              <a:spcAft>
                <a:spcPts val="0"/>
              </a:spcAft>
              <a:buSzPts val="4400"/>
              <a:buChar char="●"/>
              <a:defRPr sz="4400">
                <a:solidFill>
                  <a:schemeClr val="dk2"/>
                </a:solidFill>
              </a:defRPr>
            </a:lvl2pPr>
            <a:lvl3pPr marL="1371600" lvl="2" indent="-508000" algn="l" rtl="0">
              <a:lnSpc>
                <a:spcPct val="100000"/>
              </a:lnSpc>
              <a:spcBef>
                <a:spcPts val="0"/>
              </a:spcBef>
              <a:spcAft>
                <a:spcPts val="0"/>
              </a:spcAft>
              <a:buSzPts val="4400"/>
              <a:buChar char="●"/>
              <a:defRPr sz="4400">
                <a:solidFill>
                  <a:schemeClr val="dk2"/>
                </a:solidFill>
              </a:defRPr>
            </a:lvl3pPr>
            <a:lvl4pPr marL="1828800" lvl="3" indent="-508000" algn="l" rtl="0">
              <a:lnSpc>
                <a:spcPct val="100000"/>
              </a:lnSpc>
              <a:spcBef>
                <a:spcPts val="0"/>
              </a:spcBef>
              <a:spcAft>
                <a:spcPts val="0"/>
              </a:spcAft>
              <a:buSzPts val="4400"/>
              <a:buChar char="●"/>
              <a:defRPr sz="4400">
                <a:solidFill>
                  <a:schemeClr val="dk2"/>
                </a:solidFill>
              </a:defRPr>
            </a:lvl4pPr>
            <a:lvl5pPr marL="2286000" lvl="4" indent="-508000" algn="l" rtl="0">
              <a:lnSpc>
                <a:spcPct val="100000"/>
              </a:lnSpc>
              <a:spcBef>
                <a:spcPts val="0"/>
              </a:spcBef>
              <a:spcAft>
                <a:spcPts val="0"/>
              </a:spcAft>
              <a:buSzPts val="4400"/>
              <a:buChar char="●"/>
              <a:defRPr sz="4400">
                <a:solidFill>
                  <a:schemeClr val="dk2"/>
                </a:solidFill>
              </a:defRPr>
            </a:lvl5pPr>
            <a:lvl6pPr marL="2743200" lvl="5" indent="-508000" algn="l" rtl="0">
              <a:lnSpc>
                <a:spcPct val="100000"/>
              </a:lnSpc>
              <a:spcBef>
                <a:spcPts val="0"/>
              </a:spcBef>
              <a:spcAft>
                <a:spcPts val="0"/>
              </a:spcAft>
              <a:buSzPts val="4400"/>
              <a:buChar char="●"/>
              <a:defRPr sz="4400">
                <a:solidFill>
                  <a:schemeClr val="dk2"/>
                </a:solidFill>
              </a:defRPr>
            </a:lvl6pPr>
            <a:lvl7pPr marL="3200400" lvl="6" indent="-508000" algn="l" rtl="0">
              <a:lnSpc>
                <a:spcPct val="100000"/>
              </a:lnSpc>
              <a:spcBef>
                <a:spcPts val="0"/>
              </a:spcBef>
              <a:spcAft>
                <a:spcPts val="0"/>
              </a:spcAft>
              <a:buSzPts val="4400"/>
              <a:buChar char="●"/>
              <a:defRPr sz="4400">
                <a:solidFill>
                  <a:schemeClr val="dk2"/>
                </a:solidFill>
              </a:defRPr>
            </a:lvl7pPr>
            <a:lvl8pPr marL="3657600" lvl="7" indent="-508000" algn="l" rtl="0">
              <a:lnSpc>
                <a:spcPct val="100000"/>
              </a:lnSpc>
              <a:spcBef>
                <a:spcPts val="0"/>
              </a:spcBef>
              <a:spcAft>
                <a:spcPts val="0"/>
              </a:spcAft>
              <a:buSzPts val="4400"/>
              <a:buChar char="●"/>
              <a:defRPr sz="4400">
                <a:solidFill>
                  <a:schemeClr val="dk2"/>
                </a:solidFill>
              </a:defRPr>
            </a:lvl8pPr>
            <a:lvl9pPr marL="4114800" lvl="8" indent="-508000" algn="l" rtl="0">
              <a:lnSpc>
                <a:spcPct val="100000"/>
              </a:lnSpc>
              <a:spcBef>
                <a:spcPts val="0"/>
              </a:spcBef>
              <a:spcAft>
                <a:spcPts val="0"/>
              </a:spcAft>
              <a:buSzPts val="4400"/>
              <a:buChar char="●"/>
              <a:defRPr sz="4400">
                <a:solidFill>
                  <a:schemeClr val="dk2"/>
                </a:solidFill>
              </a:defRPr>
            </a:lvl9pPr>
          </a:lstStyle>
          <a:p>
            <a:endParaRPr/>
          </a:p>
        </p:txBody>
      </p:sp>
      <p:sp>
        <p:nvSpPr>
          <p:cNvPr id="1767" name="Google Shape;1767;p21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68" name="Google Shape;1768;p21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69" name="Google Shape;1769;p216"/>
          <p:cNvSpPr txBox="1">
            <a:spLocks noGrp="1"/>
          </p:cNvSpPr>
          <p:nvPr>
            <p:ph type="body" idx="3"/>
          </p:nvPr>
        </p:nvSpPr>
        <p:spPr>
          <a:xfrm>
            <a:off x="237600" y="2863450"/>
            <a:ext cx="27147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70" name="Google Shape;1770;p216"/>
          <p:cNvSpPr txBox="1">
            <a:spLocks noGrp="1"/>
          </p:cNvSpPr>
          <p:nvPr>
            <p:ph type="body" idx="4"/>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1771" name="Google Shape;1771;p216"/>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772" name="Google Shape;1772;p216"/>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773" name="Google Shape;1773;p216"/>
          <p:cNvSpPr txBox="1">
            <a:spLocks noGrp="1"/>
          </p:cNvSpPr>
          <p:nvPr>
            <p:ph type="body" idx="5"/>
          </p:nvPr>
        </p:nvSpPr>
        <p:spPr>
          <a:xfrm>
            <a:off x="3214800" y="2863450"/>
            <a:ext cx="27210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774" name="Google Shape;1774;p21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775" name="Google Shape;1775;p2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1776"/>
        <p:cNvGrpSpPr/>
        <p:nvPr/>
      </p:nvGrpSpPr>
      <p:grpSpPr>
        <a:xfrm>
          <a:off x="0" y="0"/>
          <a:ext cx="0" cy="0"/>
          <a:chOff x="0" y="0"/>
          <a:chExt cx="0" cy="0"/>
        </a:xfrm>
      </p:grpSpPr>
      <p:sp>
        <p:nvSpPr>
          <p:cNvPr id="1777" name="Google Shape;1777;p217"/>
          <p:cNvSpPr txBox="1">
            <a:spLocks noGrp="1"/>
          </p:cNvSpPr>
          <p:nvPr>
            <p:ph type="body" idx="1"/>
          </p:nvPr>
        </p:nvSpPr>
        <p:spPr>
          <a:xfrm>
            <a:off x="6190076" y="1646050"/>
            <a:ext cx="2714700" cy="771000"/>
          </a:xfrm>
          <a:prstGeom prst="rect">
            <a:avLst/>
          </a:prstGeom>
          <a:noFill/>
          <a:ln>
            <a:noFill/>
          </a:ln>
        </p:spPr>
        <p:txBody>
          <a:bodyPr spcFirstLastPara="1" wrap="square" lIns="0" tIns="0" rIns="0" bIns="0" anchor="b" anchorCtr="0">
            <a:noAutofit/>
          </a:bodyPr>
          <a:lstStyle>
            <a:lvl1pPr marL="457200" lvl="0" indent="-508000" algn="l" rtl="0">
              <a:lnSpc>
                <a:spcPct val="100000"/>
              </a:lnSpc>
              <a:spcBef>
                <a:spcPts val="0"/>
              </a:spcBef>
              <a:spcAft>
                <a:spcPts val="0"/>
              </a:spcAft>
              <a:buSzPts val="4400"/>
              <a:buChar char="●"/>
              <a:defRPr sz="4400">
                <a:solidFill>
                  <a:schemeClr val="dk2"/>
                </a:solidFill>
              </a:defRPr>
            </a:lvl1pPr>
            <a:lvl2pPr marL="914400" lvl="1" indent="-508000" algn="l" rtl="0">
              <a:lnSpc>
                <a:spcPct val="100000"/>
              </a:lnSpc>
              <a:spcBef>
                <a:spcPts val="0"/>
              </a:spcBef>
              <a:spcAft>
                <a:spcPts val="0"/>
              </a:spcAft>
              <a:buSzPts val="4400"/>
              <a:buChar char="●"/>
              <a:defRPr sz="4400">
                <a:solidFill>
                  <a:schemeClr val="dk2"/>
                </a:solidFill>
              </a:defRPr>
            </a:lvl2pPr>
            <a:lvl3pPr marL="1371600" lvl="2" indent="-508000" algn="l" rtl="0">
              <a:lnSpc>
                <a:spcPct val="100000"/>
              </a:lnSpc>
              <a:spcBef>
                <a:spcPts val="0"/>
              </a:spcBef>
              <a:spcAft>
                <a:spcPts val="0"/>
              </a:spcAft>
              <a:buSzPts val="4400"/>
              <a:buChar char="●"/>
              <a:defRPr sz="4400">
                <a:solidFill>
                  <a:schemeClr val="dk2"/>
                </a:solidFill>
              </a:defRPr>
            </a:lvl3pPr>
            <a:lvl4pPr marL="1828800" lvl="3" indent="-508000" algn="l" rtl="0">
              <a:lnSpc>
                <a:spcPct val="100000"/>
              </a:lnSpc>
              <a:spcBef>
                <a:spcPts val="0"/>
              </a:spcBef>
              <a:spcAft>
                <a:spcPts val="0"/>
              </a:spcAft>
              <a:buSzPts val="4400"/>
              <a:buChar char="●"/>
              <a:defRPr sz="4400">
                <a:solidFill>
                  <a:schemeClr val="dk2"/>
                </a:solidFill>
              </a:defRPr>
            </a:lvl4pPr>
            <a:lvl5pPr marL="2286000" lvl="4" indent="-508000" algn="l" rtl="0">
              <a:lnSpc>
                <a:spcPct val="100000"/>
              </a:lnSpc>
              <a:spcBef>
                <a:spcPts val="0"/>
              </a:spcBef>
              <a:spcAft>
                <a:spcPts val="0"/>
              </a:spcAft>
              <a:buSzPts val="4400"/>
              <a:buChar char="●"/>
              <a:defRPr sz="4400">
                <a:solidFill>
                  <a:schemeClr val="dk2"/>
                </a:solidFill>
              </a:defRPr>
            </a:lvl5pPr>
            <a:lvl6pPr marL="2743200" lvl="5" indent="-508000" algn="l" rtl="0">
              <a:lnSpc>
                <a:spcPct val="100000"/>
              </a:lnSpc>
              <a:spcBef>
                <a:spcPts val="0"/>
              </a:spcBef>
              <a:spcAft>
                <a:spcPts val="0"/>
              </a:spcAft>
              <a:buSzPts val="4400"/>
              <a:buChar char="●"/>
              <a:defRPr sz="4400">
                <a:solidFill>
                  <a:schemeClr val="dk2"/>
                </a:solidFill>
              </a:defRPr>
            </a:lvl6pPr>
            <a:lvl7pPr marL="3200400" lvl="6" indent="-508000" algn="l" rtl="0">
              <a:lnSpc>
                <a:spcPct val="100000"/>
              </a:lnSpc>
              <a:spcBef>
                <a:spcPts val="0"/>
              </a:spcBef>
              <a:spcAft>
                <a:spcPts val="0"/>
              </a:spcAft>
              <a:buSzPts val="4400"/>
              <a:buChar char="●"/>
              <a:defRPr sz="4400">
                <a:solidFill>
                  <a:schemeClr val="dk2"/>
                </a:solidFill>
              </a:defRPr>
            </a:lvl7pPr>
            <a:lvl8pPr marL="3657600" lvl="7" indent="-508000" algn="l" rtl="0">
              <a:lnSpc>
                <a:spcPct val="100000"/>
              </a:lnSpc>
              <a:spcBef>
                <a:spcPts val="0"/>
              </a:spcBef>
              <a:spcAft>
                <a:spcPts val="0"/>
              </a:spcAft>
              <a:buSzPts val="4400"/>
              <a:buChar char="●"/>
              <a:defRPr sz="4400">
                <a:solidFill>
                  <a:schemeClr val="dk2"/>
                </a:solidFill>
              </a:defRPr>
            </a:lvl8pPr>
            <a:lvl9pPr marL="4114800" lvl="8" indent="-508000" algn="l" rtl="0">
              <a:lnSpc>
                <a:spcPct val="100000"/>
              </a:lnSpc>
              <a:spcBef>
                <a:spcPts val="0"/>
              </a:spcBef>
              <a:spcAft>
                <a:spcPts val="0"/>
              </a:spcAft>
              <a:buSzPts val="4400"/>
              <a:buChar char="●"/>
              <a:defRPr sz="4400">
                <a:solidFill>
                  <a:schemeClr val="dk2"/>
                </a:solidFill>
              </a:defRPr>
            </a:lvl9pPr>
          </a:lstStyle>
          <a:p>
            <a:endParaRPr/>
          </a:p>
        </p:txBody>
      </p:sp>
      <p:sp>
        <p:nvSpPr>
          <p:cNvPr id="1778" name="Google Shape;1778;p217"/>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79" name="Google Shape;1779;p21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80" name="Google Shape;1780;p217"/>
          <p:cNvSpPr txBox="1">
            <a:spLocks noGrp="1"/>
          </p:cNvSpPr>
          <p:nvPr>
            <p:ph type="body" idx="2"/>
          </p:nvPr>
        </p:nvSpPr>
        <p:spPr>
          <a:xfrm>
            <a:off x="237600" y="2863450"/>
            <a:ext cx="27147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81" name="Google Shape;1781;p217"/>
          <p:cNvSpPr txBox="1">
            <a:spLocks noGrp="1"/>
          </p:cNvSpPr>
          <p:nvPr>
            <p:ph type="body" idx="3"/>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1782" name="Google Shape;1782;p217"/>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783" name="Google Shape;1783;p217"/>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784" name="Google Shape;1784;p217"/>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785" name="Google Shape;1785;p217"/>
          <p:cNvSpPr txBox="1">
            <a:spLocks noGrp="1"/>
          </p:cNvSpPr>
          <p:nvPr>
            <p:ph type="body" idx="4"/>
          </p:nvPr>
        </p:nvSpPr>
        <p:spPr>
          <a:xfrm>
            <a:off x="3214800" y="2863450"/>
            <a:ext cx="27210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86" name="Google Shape;1786;p217"/>
          <p:cNvSpPr txBox="1">
            <a:spLocks noGrp="1"/>
          </p:cNvSpPr>
          <p:nvPr>
            <p:ph type="body" idx="5"/>
          </p:nvPr>
        </p:nvSpPr>
        <p:spPr>
          <a:xfrm>
            <a:off x="6191175" y="2863450"/>
            <a:ext cx="27147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87" name="Google Shape;1787;p217"/>
          <p:cNvSpPr txBox="1">
            <a:spLocks noGrp="1"/>
          </p:cNvSpPr>
          <p:nvPr>
            <p:ph type="body" idx="6"/>
          </p:nvPr>
        </p:nvSpPr>
        <p:spPr>
          <a:xfrm>
            <a:off x="239325" y="1646050"/>
            <a:ext cx="2714700" cy="771000"/>
          </a:xfrm>
          <a:prstGeom prst="rect">
            <a:avLst/>
          </a:prstGeom>
          <a:noFill/>
          <a:ln>
            <a:noFill/>
          </a:ln>
        </p:spPr>
        <p:txBody>
          <a:bodyPr spcFirstLastPara="1" wrap="square" lIns="0" tIns="0" rIns="0" bIns="0" anchor="b" anchorCtr="0">
            <a:noAutofit/>
          </a:bodyPr>
          <a:lstStyle>
            <a:lvl1pPr marL="457200" lvl="0" indent="-508000" algn="l" rtl="0">
              <a:lnSpc>
                <a:spcPct val="100000"/>
              </a:lnSpc>
              <a:spcBef>
                <a:spcPts val="0"/>
              </a:spcBef>
              <a:spcAft>
                <a:spcPts val="0"/>
              </a:spcAft>
              <a:buSzPts val="4400"/>
              <a:buChar char="●"/>
              <a:defRPr sz="4400">
                <a:solidFill>
                  <a:schemeClr val="dk2"/>
                </a:solidFill>
              </a:defRPr>
            </a:lvl1pPr>
            <a:lvl2pPr marL="914400" lvl="1" indent="-508000" algn="l" rtl="0">
              <a:lnSpc>
                <a:spcPct val="100000"/>
              </a:lnSpc>
              <a:spcBef>
                <a:spcPts val="0"/>
              </a:spcBef>
              <a:spcAft>
                <a:spcPts val="0"/>
              </a:spcAft>
              <a:buSzPts val="4400"/>
              <a:buChar char="●"/>
              <a:defRPr sz="4400">
                <a:solidFill>
                  <a:schemeClr val="dk2"/>
                </a:solidFill>
              </a:defRPr>
            </a:lvl2pPr>
            <a:lvl3pPr marL="1371600" lvl="2" indent="-508000" algn="l" rtl="0">
              <a:lnSpc>
                <a:spcPct val="100000"/>
              </a:lnSpc>
              <a:spcBef>
                <a:spcPts val="0"/>
              </a:spcBef>
              <a:spcAft>
                <a:spcPts val="0"/>
              </a:spcAft>
              <a:buSzPts val="4400"/>
              <a:buChar char="●"/>
              <a:defRPr sz="4400">
                <a:solidFill>
                  <a:schemeClr val="dk2"/>
                </a:solidFill>
              </a:defRPr>
            </a:lvl3pPr>
            <a:lvl4pPr marL="1828800" lvl="3" indent="-508000" algn="l" rtl="0">
              <a:lnSpc>
                <a:spcPct val="100000"/>
              </a:lnSpc>
              <a:spcBef>
                <a:spcPts val="0"/>
              </a:spcBef>
              <a:spcAft>
                <a:spcPts val="0"/>
              </a:spcAft>
              <a:buSzPts val="4400"/>
              <a:buChar char="●"/>
              <a:defRPr sz="4400">
                <a:solidFill>
                  <a:schemeClr val="dk2"/>
                </a:solidFill>
              </a:defRPr>
            </a:lvl4pPr>
            <a:lvl5pPr marL="2286000" lvl="4" indent="-508000" algn="l" rtl="0">
              <a:lnSpc>
                <a:spcPct val="100000"/>
              </a:lnSpc>
              <a:spcBef>
                <a:spcPts val="0"/>
              </a:spcBef>
              <a:spcAft>
                <a:spcPts val="0"/>
              </a:spcAft>
              <a:buSzPts val="4400"/>
              <a:buChar char="●"/>
              <a:defRPr sz="4400">
                <a:solidFill>
                  <a:schemeClr val="dk2"/>
                </a:solidFill>
              </a:defRPr>
            </a:lvl5pPr>
            <a:lvl6pPr marL="2743200" lvl="5" indent="-508000" algn="l" rtl="0">
              <a:lnSpc>
                <a:spcPct val="100000"/>
              </a:lnSpc>
              <a:spcBef>
                <a:spcPts val="0"/>
              </a:spcBef>
              <a:spcAft>
                <a:spcPts val="0"/>
              </a:spcAft>
              <a:buSzPts val="4400"/>
              <a:buChar char="●"/>
              <a:defRPr sz="4400">
                <a:solidFill>
                  <a:schemeClr val="dk2"/>
                </a:solidFill>
              </a:defRPr>
            </a:lvl6pPr>
            <a:lvl7pPr marL="3200400" lvl="6" indent="-508000" algn="l" rtl="0">
              <a:lnSpc>
                <a:spcPct val="100000"/>
              </a:lnSpc>
              <a:spcBef>
                <a:spcPts val="0"/>
              </a:spcBef>
              <a:spcAft>
                <a:spcPts val="0"/>
              </a:spcAft>
              <a:buSzPts val="4400"/>
              <a:buChar char="●"/>
              <a:defRPr sz="4400">
                <a:solidFill>
                  <a:schemeClr val="dk2"/>
                </a:solidFill>
              </a:defRPr>
            </a:lvl7pPr>
            <a:lvl8pPr marL="3657600" lvl="7" indent="-508000" algn="l" rtl="0">
              <a:lnSpc>
                <a:spcPct val="100000"/>
              </a:lnSpc>
              <a:spcBef>
                <a:spcPts val="0"/>
              </a:spcBef>
              <a:spcAft>
                <a:spcPts val="0"/>
              </a:spcAft>
              <a:buSzPts val="4400"/>
              <a:buChar char="●"/>
              <a:defRPr sz="4400">
                <a:solidFill>
                  <a:schemeClr val="dk2"/>
                </a:solidFill>
              </a:defRPr>
            </a:lvl8pPr>
            <a:lvl9pPr marL="4114800" lvl="8" indent="-508000" algn="l" rtl="0">
              <a:lnSpc>
                <a:spcPct val="100000"/>
              </a:lnSpc>
              <a:spcBef>
                <a:spcPts val="0"/>
              </a:spcBef>
              <a:spcAft>
                <a:spcPts val="0"/>
              </a:spcAft>
              <a:buSzPts val="4400"/>
              <a:buChar char="●"/>
              <a:defRPr sz="4400">
                <a:solidFill>
                  <a:schemeClr val="dk2"/>
                </a:solidFill>
              </a:defRPr>
            </a:lvl9pPr>
          </a:lstStyle>
          <a:p>
            <a:endParaRPr/>
          </a:p>
        </p:txBody>
      </p:sp>
      <p:sp>
        <p:nvSpPr>
          <p:cNvPr id="1788" name="Google Shape;1788;p217"/>
          <p:cNvSpPr txBox="1">
            <a:spLocks noGrp="1"/>
          </p:cNvSpPr>
          <p:nvPr>
            <p:ph type="body" idx="7"/>
          </p:nvPr>
        </p:nvSpPr>
        <p:spPr>
          <a:xfrm>
            <a:off x="3214688" y="1646050"/>
            <a:ext cx="2714700" cy="771000"/>
          </a:xfrm>
          <a:prstGeom prst="rect">
            <a:avLst/>
          </a:prstGeom>
          <a:noFill/>
          <a:ln>
            <a:noFill/>
          </a:ln>
        </p:spPr>
        <p:txBody>
          <a:bodyPr spcFirstLastPara="1" wrap="square" lIns="0" tIns="0" rIns="0" bIns="0" anchor="b" anchorCtr="0">
            <a:noAutofit/>
          </a:bodyPr>
          <a:lstStyle>
            <a:lvl1pPr marL="457200" lvl="0" indent="-508000" algn="l" rtl="0">
              <a:lnSpc>
                <a:spcPct val="100000"/>
              </a:lnSpc>
              <a:spcBef>
                <a:spcPts val="0"/>
              </a:spcBef>
              <a:spcAft>
                <a:spcPts val="0"/>
              </a:spcAft>
              <a:buSzPts val="4400"/>
              <a:buChar char="●"/>
              <a:defRPr sz="4400">
                <a:solidFill>
                  <a:schemeClr val="dk2"/>
                </a:solidFill>
              </a:defRPr>
            </a:lvl1pPr>
            <a:lvl2pPr marL="914400" lvl="1" indent="-508000" algn="l" rtl="0">
              <a:lnSpc>
                <a:spcPct val="100000"/>
              </a:lnSpc>
              <a:spcBef>
                <a:spcPts val="0"/>
              </a:spcBef>
              <a:spcAft>
                <a:spcPts val="0"/>
              </a:spcAft>
              <a:buSzPts val="4400"/>
              <a:buChar char="●"/>
              <a:defRPr sz="4400">
                <a:solidFill>
                  <a:schemeClr val="dk2"/>
                </a:solidFill>
              </a:defRPr>
            </a:lvl2pPr>
            <a:lvl3pPr marL="1371600" lvl="2" indent="-508000" algn="l" rtl="0">
              <a:lnSpc>
                <a:spcPct val="100000"/>
              </a:lnSpc>
              <a:spcBef>
                <a:spcPts val="0"/>
              </a:spcBef>
              <a:spcAft>
                <a:spcPts val="0"/>
              </a:spcAft>
              <a:buSzPts val="4400"/>
              <a:buChar char="●"/>
              <a:defRPr sz="4400">
                <a:solidFill>
                  <a:schemeClr val="dk2"/>
                </a:solidFill>
              </a:defRPr>
            </a:lvl3pPr>
            <a:lvl4pPr marL="1828800" lvl="3" indent="-508000" algn="l" rtl="0">
              <a:lnSpc>
                <a:spcPct val="100000"/>
              </a:lnSpc>
              <a:spcBef>
                <a:spcPts val="0"/>
              </a:spcBef>
              <a:spcAft>
                <a:spcPts val="0"/>
              </a:spcAft>
              <a:buSzPts val="4400"/>
              <a:buChar char="●"/>
              <a:defRPr sz="4400">
                <a:solidFill>
                  <a:schemeClr val="dk2"/>
                </a:solidFill>
              </a:defRPr>
            </a:lvl4pPr>
            <a:lvl5pPr marL="2286000" lvl="4" indent="-508000" algn="l" rtl="0">
              <a:lnSpc>
                <a:spcPct val="100000"/>
              </a:lnSpc>
              <a:spcBef>
                <a:spcPts val="0"/>
              </a:spcBef>
              <a:spcAft>
                <a:spcPts val="0"/>
              </a:spcAft>
              <a:buSzPts val="4400"/>
              <a:buChar char="●"/>
              <a:defRPr sz="4400">
                <a:solidFill>
                  <a:schemeClr val="dk2"/>
                </a:solidFill>
              </a:defRPr>
            </a:lvl5pPr>
            <a:lvl6pPr marL="2743200" lvl="5" indent="-508000" algn="l" rtl="0">
              <a:lnSpc>
                <a:spcPct val="100000"/>
              </a:lnSpc>
              <a:spcBef>
                <a:spcPts val="0"/>
              </a:spcBef>
              <a:spcAft>
                <a:spcPts val="0"/>
              </a:spcAft>
              <a:buSzPts val="4400"/>
              <a:buChar char="●"/>
              <a:defRPr sz="4400">
                <a:solidFill>
                  <a:schemeClr val="dk2"/>
                </a:solidFill>
              </a:defRPr>
            </a:lvl6pPr>
            <a:lvl7pPr marL="3200400" lvl="6" indent="-508000" algn="l" rtl="0">
              <a:lnSpc>
                <a:spcPct val="100000"/>
              </a:lnSpc>
              <a:spcBef>
                <a:spcPts val="0"/>
              </a:spcBef>
              <a:spcAft>
                <a:spcPts val="0"/>
              </a:spcAft>
              <a:buSzPts val="4400"/>
              <a:buChar char="●"/>
              <a:defRPr sz="4400">
                <a:solidFill>
                  <a:schemeClr val="dk2"/>
                </a:solidFill>
              </a:defRPr>
            </a:lvl7pPr>
            <a:lvl8pPr marL="3657600" lvl="7" indent="-508000" algn="l" rtl="0">
              <a:lnSpc>
                <a:spcPct val="100000"/>
              </a:lnSpc>
              <a:spcBef>
                <a:spcPts val="0"/>
              </a:spcBef>
              <a:spcAft>
                <a:spcPts val="0"/>
              </a:spcAft>
              <a:buSzPts val="4400"/>
              <a:buChar char="●"/>
              <a:defRPr sz="4400">
                <a:solidFill>
                  <a:schemeClr val="dk2"/>
                </a:solidFill>
              </a:defRPr>
            </a:lvl8pPr>
            <a:lvl9pPr marL="4114800" lvl="8" indent="-508000" algn="l" rtl="0">
              <a:lnSpc>
                <a:spcPct val="100000"/>
              </a:lnSpc>
              <a:spcBef>
                <a:spcPts val="0"/>
              </a:spcBef>
              <a:spcAft>
                <a:spcPts val="0"/>
              </a:spcAft>
              <a:buSzPts val="4400"/>
              <a:buChar char="●"/>
              <a:defRPr sz="4400">
                <a:solidFill>
                  <a:schemeClr val="dk2"/>
                </a:solidFill>
              </a:defRPr>
            </a:lvl9pPr>
          </a:lstStyle>
          <a:p>
            <a:endParaRPr/>
          </a:p>
        </p:txBody>
      </p:sp>
      <p:pic>
        <p:nvPicPr>
          <p:cNvPr id="1789" name="Google Shape;1789;p21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790" name="Google Shape;1790;p2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3 | Content – 4 Column &amp; 4 Stats">
  <p:cSld name="TITLE_2_1_1_1_1_1_1_1_1_1_2">
    <p:bg>
      <p:bgPr>
        <a:solidFill>
          <a:srgbClr val="FFFFFF"/>
        </a:solidFill>
        <a:effectLst/>
      </p:bgPr>
    </p:bg>
    <p:spTree>
      <p:nvGrpSpPr>
        <p:cNvPr id="1" name="Shape 1791"/>
        <p:cNvGrpSpPr/>
        <p:nvPr/>
      </p:nvGrpSpPr>
      <p:grpSpPr>
        <a:xfrm>
          <a:off x="0" y="0"/>
          <a:ext cx="0" cy="0"/>
          <a:chOff x="0" y="0"/>
          <a:chExt cx="0" cy="0"/>
        </a:xfrm>
      </p:grpSpPr>
      <p:sp>
        <p:nvSpPr>
          <p:cNvPr id="1792" name="Google Shape;1792;p218"/>
          <p:cNvSpPr txBox="1">
            <a:spLocks noGrp="1"/>
          </p:cNvSpPr>
          <p:nvPr>
            <p:ph type="body" idx="1"/>
          </p:nvPr>
        </p:nvSpPr>
        <p:spPr>
          <a:xfrm>
            <a:off x="6920701" y="1646050"/>
            <a:ext cx="1986300" cy="771000"/>
          </a:xfrm>
          <a:prstGeom prst="rect">
            <a:avLst/>
          </a:prstGeom>
          <a:noFill/>
          <a:ln>
            <a:noFill/>
          </a:ln>
        </p:spPr>
        <p:txBody>
          <a:bodyPr spcFirstLastPara="1" wrap="square" lIns="0" tIns="0" rIns="0" bIns="0" anchor="b"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1793" name="Google Shape;1793;p218"/>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794" name="Google Shape;1794;p21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95" name="Google Shape;1795;p218"/>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1796" name="Google Shape;1796;p218"/>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797" name="Google Shape;1797;p218"/>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798" name="Google Shape;1798;p218"/>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799" name="Google Shape;1799;p218"/>
          <p:cNvSpPr txBox="1">
            <a:spLocks noGrp="1"/>
          </p:cNvSpPr>
          <p:nvPr>
            <p:ph type="body" idx="3"/>
          </p:nvPr>
        </p:nvSpPr>
        <p:spPr>
          <a:xfrm>
            <a:off x="6916275" y="2863450"/>
            <a:ext cx="19896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cxnSp>
        <p:nvCxnSpPr>
          <p:cNvPr id="1800" name="Google Shape;1800;p218"/>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1801" name="Google Shape;1801;p218"/>
          <p:cNvSpPr txBox="1">
            <a:spLocks noGrp="1"/>
          </p:cNvSpPr>
          <p:nvPr>
            <p:ph type="body" idx="4"/>
          </p:nvPr>
        </p:nvSpPr>
        <p:spPr>
          <a:xfrm>
            <a:off x="4689101" y="2863450"/>
            <a:ext cx="19896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02" name="Google Shape;1802;p218"/>
          <p:cNvSpPr txBox="1">
            <a:spLocks noGrp="1"/>
          </p:cNvSpPr>
          <p:nvPr>
            <p:ph type="body" idx="5"/>
          </p:nvPr>
        </p:nvSpPr>
        <p:spPr>
          <a:xfrm>
            <a:off x="2464188" y="2863450"/>
            <a:ext cx="19896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03" name="Google Shape;1803;p218"/>
          <p:cNvSpPr txBox="1">
            <a:spLocks noGrp="1"/>
          </p:cNvSpPr>
          <p:nvPr>
            <p:ph type="body" idx="6"/>
          </p:nvPr>
        </p:nvSpPr>
        <p:spPr>
          <a:xfrm>
            <a:off x="239325" y="2863450"/>
            <a:ext cx="1989600" cy="2042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04" name="Google Shape;1804;p218"/>
          <p:cNvSpPr txBox="1">
            <a:spLocks noGrp="1"/>
          </p:cNvSpPr>
          <p:nvPr>
            <p:ph type="body" idx="7"/>
          </p:nvPr>
        </p:nvSpPr>
        <p:spPr>
          <a:xfrm>
            <a:off x="239325" y="1646050"/>
            <a:ext cx="1986300" cy="771000"/>
          </a:xfrm>
          <a:prstGeom prst="rect">
            <a:avLst/>
          </a:prstGeom>
          <a:noFill/>
          <a:ln>
            <a:noFill/>
          </a:ln>
        </p:spPr>
        <p:txBody>
          <a:bodyPr spcFirstLastPara="1" wrap="square" lIns="0" tIns="0" rIns="0" bIns="0" anchor="b"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1805" name="Google Shape;1805;p218"/>
          <p:cNvSpPr txBox="1">
            <a:spLocks noGrp="1"/>
          </p:cNvSpPr>
          <p:nvPr>
            <p:ph type="body" idx="8"/>
          </p:nvPr>
        </p:nvSpPr>
        <p:spPr>
          <a:xfrm>
            <a:off x="2467788" y="1646050"/>
            <a:ext cx="1986300" cy="771000"/>
          </a:xfrm>
          <a:prstGeom prst="rect">
            <a:avLst/>
          </a:prstGeom>
          <a:noFill/>
          <a:ln>
            <a:noFill/>
          </a:ln>
        </p:spPr>
        <p:txBody>
          <a:bodyPr spcFirstLastPara="1" wrap="square" lIns="0" tIns="0" rIns="0" bIns="0" anchor="b"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1806" name="Google Shape;1806;p218"/>
          <p:cNvSpPr txBox="1">
            <a:spLocks noGrp="1"/>
          </p:cNvSpPr>
          <p:nvPr>
            <p:ph type="body" idx="9"/>
          </p:nvPr>
        </p:nvSpPr>
        <p:spPr>
          <a:xfrm>
            <a:off x="4694201" y="1646050"/>
            <a:ext cx="1986300" cy="771000"/>
          </a:xfrm>
          <a:prstGeom prst="rect">
            <a:avLst/>
          </a:prstGeom>
          <a:noFill/>
          <a:ln>
            <a:noFill/>
          </a:ln>
        </p:spPr>
        <p:txBody>
          <a:bodyPr spcFirstLastPara="1" wrap="square" lIns="0" tIns="0" rIns="0" bIns="0" anchor="b"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pic>
        <p:nvPicPr>
          <p:cNvPr id="1807" name="Google Shape;1807;p21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808" name="Google Shape;1808;p2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1809"/>
        <p:cNvGrpSpPr/>
        <p:nvPr/>
      </p:nvGrpSpPr>
      <p:grpSpPr>
        <a:xfrm>
          <a:off x="0" y="0"/>
          <a:ext cx="0" cy="0"/>
          <a:chOff x="0" y="0"/>
          <a:chExt cx="0" cy="0"/>
        </a:xfrm>
      </p:grpSpPr>
      <p:sp>
        <p:nvSpPr>
          <p:cNvPr id="1810" name="Google Shape;1810;p219"/>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11" name="Google Shape;1811;p219"/>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12" name="Google Shape;1812;p219"/>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13" name="Google Shape;1813;p219"/>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14" name="Google Shape;1814;p21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15" name="Google Shape;1815;p21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816" name="Google Shape;1816;p219"/>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817" name="Google Shape;1817;p219"/>
          <p:cNvSpPr txBox="1">
            <a:spLocks noGrp="1"/>
          </p:cNvSpPr>
          <p:nvPr>
            <p:ph type="body" idx="2"/>
          </p:nvPr>
        </p:nvSpPr>
        <p:spPr>
          <a:xfrm>
            <a:off x="3764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18" name="Google Shape;1818;p219"/>
          <p:cNvSpPr txBox="1">
            <a:spLocks noGrp="1"/>
          </p:cNvSpPr>
          <p:nvPr>
            <p:ph type="body" idx="3"/>
          </p:nvPr>
        </p:nvSpPr>
        <p:spPr>
          <a:xfrm>
            <a:off x="26013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19" name="Google Shape;1819;p219"/>
          <p:cNvSpPr txBox="1">
            <a:spLocks noGrp="1"/>
          </p:cNvSpPr>
          <p:nvPr>
            <p:ph type="body" idx="4"/>
          </p:nvPr>
        </p:nvSpPr>
        <p:spPr>
          <a:xfrm>
            <a:off x="48262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20" name="Google Shape;1820;p219"/>
          <p:cNvSpPr txBox="1">
            <a:spLocks noGrp="1"/>
          </p:cNvSpPr>
          <p:nvPr>
            <p:ph type="body" idx="5"/>
          </p:nvPr>
        </p:nvSpPr>
        <p:spPr>
          <a:xfrm>
            <a:off x="70511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821" name="Google Shape;1821;p219"/>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822" name="Google Shape;1822;p2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1823"/>
        <p:cNvGrpSpPr/>
        <p:nvPr/>
      </p:nvGrpSpPr>
      <p:grpSpPr>
        <a:xfrm>
          <a:off x="0" y="0"/>
          <a:ext cx="0" cy="0"/>
          <a:chOff x="0" y="0"/>
          <a:chExt cx="0" cy="0"/>
        </a:xfrm>
      </p:grpSpPr>
      <p:sp>
        <p:nvSpPr>
          <p:cNvPr id="1824" name="Google Shape;1824;p220"/>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25" name="Google Shape;1825;p220"/>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26" name="Google Shape;1826;p220"/>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27" name="Google Shape;1827;p220"/>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28" name="Google Shape;1828;p22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29" name="Google Shape;1829;p22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830" name="Google Shape;1830;p22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831" name="Google Shape;1831;p220"/>
          <p:cNvSpPr txBox="1">
            <a:spLocks noGrp="1"/>
          </p:cNvSpPr>
          <p:nvPr>
            <p:ph type="body" idx="2"/>
          </p:nvPr>
        </p:nvSpPr>
        <p:spPr>
          <a:xfrm>
            <a:off x="3764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32" name="Google Shape;1832;p220"/>
          <p:cNvSpPr txBox="1">
            <a:spLocks noGrp="1"/>
          </p:cNvSpPr>
          <p:nvPr>
            <p:ph type="body" idx="3"/>
          </p:nvPr>
        </p:nvSpPr>
        <p:spPr>
          <a:xfrm>
            <a:off x="26013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33" name="Google Shape;1833;p220"/>
          <p:cNvSpPr txBox="1">
            <a:spLocks noGrp="1"/>
          </p:cNvSpPr>
          <p:nvPr>
            <p:ph type="body" idx="4"/>
          </p:nvPr>
        </p:nvSpPr>
        <p:spPr>
          <a:xfrm>
            <a:off x="48262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34" name="Google Shape;1834;p220"/>
          <p:cNvSpPr txBox="1">
            <a:spLocks noGrp="1"/>
          </p:cNvSpPr>
          <p:nvPr>
            <p:ph type="body" idx="5"/>
          </p:nvPr>
        </p:nvSpPr>
        <p:spPr>
          <a:xfrm>
            <a:off x="70511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835" name="Google Shape;1835;p22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836" name="Google Shape;1836;p2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1837"/>
        <p:cNvGrpSpPr/>
        <p:nvPr/>
      </p:nvGrpSpPr>
      <p:grpSpPr>
        <a:xfrm>
          <a:off x="0" y="0"/>
          <a:ext cx="0" cy="0"/>
          <a:chOff x="0" y="0"/>
          <a:chExt cx="0" cy="0"/>
        </a:xfrm>
      </p:grpSpPr>
      <p:sp>
        <p:nvSpPr>
          <p:cNvPr id="1838" name="Google Shape;1838;p221"/>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39" name="Google Shape;1839;p221"/>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40" name="Google Shape;1840;p22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841" name="Google Shape;1841;p221"/>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842" name="Google Shape;1842;p221"/>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1843" name="Google Shape;1843;p221"/>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844" name="Google Shape;1844;p221"/>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1845" name="Google Shape;1845;p221"/>
          <p:cNvSpPr txBox="1">
            <a:spLocks noGrp="1"/>
          </p:cNvSpPr>
          <p:nvPr>
            <p:ph type="body" idx="3"/>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46" name="Google Shape;1846;p221"/>
          <p:cNvSpPr txBox="1">
            <a:spLocks noGrp="1"/>
          </p:cNvSpPr>
          <p:nvPr>
            <p:ph type="body" idx="4"/>
          </p:nvPr>
        </p:nvSpPr>
        <p:spPr>
          <a:xfrm>
            <a:off x="246455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47" name="Google Shape;1847;p221"/>
          <p:cNvSpPr txBox="1">
            <a:spLocks noGrp="1"/>
          </p:cNvSpPr>
          <p:nvPr>
            <p:ph type="body" idx="5"/>
          </p:nvPr>
        </p:nvSpPr>
        <p:spPr>
          <a:xfrm>
            <a:off x="2383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848" name="Google Shape;1848;p22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849" name="Google Shape;1849;p2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1850"/>
        <p:cNvGrpSpPr/>
        <p:nvPr/>
      </p:nvGrpSpPr>
      <p:grpSpPr>
        <a:xfrm>
          <a:off x="0" y="0"/>
          <a:ext cx="0" cy="0"/>
          <a:chOff x="0" y="0"/>
          <a:chExt cx="0" cy="0"/>
        </a:xfrm>
      </p:grpSpPr>
      <p:sp>
        <p:nvSpPr>
          <p:cNvPr id="1851" name="Google Shape;1851;p222"/>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52" name="Google Shape;1852;p222"/>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53" name="Google Shape;1853;p22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854" name="Google Shape;1854;p222"/>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855" name="Google Shape;1855;p222"/>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1856" name="Google Shape;1856;p222"/>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857" name="Google Shape;1857;p222"/>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858" name="Google Shape;1858;p222"/>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859" name="Google Shape;1859;p222"/>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860" name="Google Shape;1860;p222"/>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861" name="Google Shape;1861;p222"/>
          <p:cNvSpPr txBox="1">
            <a:spLocks noGrp="1"/>
          </p:cNvSpPr>
          <p:nvPr>
            <p:ph type="body" idx="3"/>
          </p:nvPr>
        </p:nvSpPr>
        <p:spPr>
          <a:xfrm>
            <a:off x="4689100"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62" name="Google Shape;1862;p222"/>
          <p:cNvSpPr txBox="1">
            <a:spLocks noGrp="1"/>
          </p:cNvSpPr>
          <p:nvPr>
            <p:ph type="body" idx="4"/>
          </p:nvPr>
        </p:nvSpPr>
        <p:spPr>
          <a:xfrm>
            <a:off x="2464197"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63" name="Google Shape;1863;p222"/>
          <p:cNvSpPr txBox="1">
            <a:spLocks noGrp="1"/>
          </p:cNvSpPr>
          <p:nvPr>
            <p:ph type="body" idx="5"/>
          </p:nvPr>
        </p:nvSpPr>
        <p:spPr>
          <a:xfrm>
            <a:off x="239325"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864" name="Google Shape;1864;p22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865" name="Google Shape;1865;p2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1866"/>
        <p:cNvGrpSpPr/>
        <p:nvPr/>
      </p:nvGrpSpPr>
      <p:grpSpPr>
        <a:xfrm>
          <a:off x="0" y="0"/>
          <a:ext cx="0" cy="0"/>
          <a:chOff x="0" y="0"/>
          <a:chExt cx="0" cy="0"/>
        </a:xfrm>
      </p:grpSpPr>
      <p:sp>
        <p:nvSpPr>
          <p:cNvPr id="1867" name="Google Shape;1867;p223"/>
          <p:cNvSpPr txBox="1">
            <a:spLocks noGrp="1"/>
          </p:cNvSpPr>
          <p:nvPr>
            <p:ph type="body" idx="1"/>
          </p:nvPr>
        </p:nvSpPr>
        <p:spPr>
          <a:xfrm>
            <a:off x="239325"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1868" name="Google Shape;1868;p223"/>
          <p:cNvSpPr txBox="1">
            <a:spLocks noGrp="1"/>
          </p:cNvSpPr>
          <p:nvPr>
            <p:ph type="body" idx="2"/>
          </p:nvPr>
        </p:nvSpPr>
        <p:spPr>
          <a:xfrm>
            <a:off x="2464200"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1869" name="Google Shape;1869;p223"/>
          <p:cNvSpPr txBox="1">
            <a:spLocks noGrp="1"/>
          </p:cNvSpPr>
          <p:nvPr>
            <p:ph type="body" idx="3"/>
          </p:nvPr>
        </p:nvSpPr>
        <p:spPr>
          <a:xfrm>
            <a:off x="4689075"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1870" name="Google Shape;1870;p223"/>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71" name="Google Shape;1871;p22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72" name="Google Shape;1872;p22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873" name="Google Shape;1873;p223"/>
          <p:cNvSpPr txBox="1">
            <a:spLocks noGrp="1"/>
          </p:cNvSpPr>
          <p:nvPr>
            <p:ph type="body" idx="4"/>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874" name="Google Shape;1874;p223"/>
          <p:cNvSpPr txBox="1">
            <a:spLocks noGrp="1"/>
          </p:cNvSpPr>
          <p:nvPr>
            <p:ph type="body" idx="5"/>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1875" name="Google Shape;1875;p223"/>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876" name="Google Shape;1876;p223"/>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877" name="Google Shape;1877;p223"/>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878" name="Google Shape;1878;p223"/>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879" name="Google Shape;1879;p223"/>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880" name="Google Shape;1880;p223"/>
          <p:cNvSpPr txBox="1">
            <a:spLocks noGrp="1"/>
          </p:cNvSpPr>
          <p:nvPr>
            <p:ph type="body" idx="6"/>
          </p:nvPr>
        </p:nvSpPr>
        <p:spPr>
          <a:xfrm>
            <a:off x="4689100"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81" name="Google Shape;1881;p223"/>
          <p:cNvSpPr txBox="1">
            <a:spLocks noGrp="1"/>
          </p:cNvSpPr>
          <p:nvPr>
            <p:ph type="body" idx="7"/>
          </p:nvPr>
        </p:nvSpPr>
        <p:spPr>
          <a:xfrm>
            <a:off x="2464197"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82" name="Google Shape;1882;p223"/>
          <p:cNvSpPr txBox="1">
            <a:spLocks noGrp="1"/>
          </p:cNvSpPr>
          <p:nvPr>
            <p:ph type="body" idx="8"/>
          </p:nvPr>
        </p:nvSpPr>
        <p:spPr>
          <a:xfrm>
            <a:off x="239325"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883" name="Google Shape;1883;p22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884" name="Google Shape;1884;p2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1885"/>
        <p:cNvGrpSpPr/>
        <p:nvPr/>
      </p:nvGrpSpPr>
      <p:grpSpPr>
        <a:xfrm>
          <a:off x="0" y="0"/>
          <a:ext cx="0" cy="0"/>
          <a:chOff x="0" y="0"/>
          <a:chExt cx="0" cy="0"/>
        </a:xfrm>
      </p:grpSpPr>
      <p:sp>
        <p:nvSpPr>
          <p:cNvPr id="1886" name="Google Shape;1886;p224"/>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887" name="Google Shape;1887;p22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88" name="Google Shape;1888;p22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889" name="Google Shape;1889;p224"/>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890" name="Google Shape;1890;p224"/>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1891" name="Google Shape;1891;p224"/>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892" name="Google Shape;1892;p224"/>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1893" name="Google Shape;1893;p224"/>
          <p:cNvSpPr txBox="1">
            <a:spLocks noGrp="1"/>
          </p:cNvSpPr>
          <p:nvPr>
            <p:ph type="body" idx="3"/>
          </p:nvPr>
        </p:nvSpPr>
        <p:spPr>
          <a:xfrm>
            <a:off x="5249700" y="1596425"/>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1894" name="Google Shape;1894;p224"/>
          <p:cNvSpPr txBox="1">
            <a:spLocks noGrp="1"/>
          </p:cNvSpPr>
          <p:nvPr>
            <p:ph type="body" idx="4"/>
          </p:nvPr>
        </p:nvSpPr>
        <p:spPr>
          <a:xfrm>
            <a:off x="5249700" y="2618875"/>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1895" name="Google Shape;1895;p224"/>
          <p:cNvSpPr txBox="1">
            <a:spLocks noGrp="1"/>
          </p:cNvSpPr>
          <p:nvPr>
            <p:ph type="body" idx="5"/>
          </p:nvPr>
        </p:nvSpPr>
        <p:spPr>
          <a:xfrm>
            <a:off x="5249700" y="3641322"/>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1896" name="Google Shape;1896;p224"/>
          <p:cNvSpPr txBox="1">
            <a:spLocks noGrp="1"/>
          </p:cNvSpPr>
          <p:nvPr>
            <p:ph type="body" idx="6"/>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pic>
        <p:nvPicPr>
          <p:cNvPr id="1897" name="Google Shape;1897;p22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898" name="Google Shape;1898;p2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with right sidebar - violet blue">
  <p:cSld name="TITLE_ONLY_1_1_1_1">
    <p:spTree>
      <p:nvGrpSpPr>
        <p:cNvPr id="1" name="Shape 86"/>
        <p:cNvGrpSpPr/>
        <p:nvPr/>
      </p:nvGrpSpPr>
      <p:grpSpPr>
        <a:xfrm>
          <a:off x="0" y="0"/>
          <a:ext cx="0" cy="0"/>
          <a:chOff x="0" y="0"/>
          <a:chExt cx="0" cy="0"/>
        </a:xfrm>
      </p:grpSpPr>
      <p:pic>
        <p:nvPicPr>
          <p:cNvPr id="87" name="Google Shape;87;p23"/>
          <p:cNvPicPr preferRelativeResize="0"/>
          <p:nvPr/>
        </p:nvPicPr>
        <p:blipFill>
          <a:blip r:embed="rId2">
            <a:alphaModFix/>
          </a:blip>
          <a:stretch>
            <a:fillRect/>
          </a:stretch>
        </p:blipFill>
        <p:spPr>
          <a:xfrm>
            <a:off x="6521954" y="0"/>
            <a:ext cx="2622042" cy="5143500"/>
          </a:xfrm>
          <a:prstGeom prst="rect">
            <a:avLst/>
          </a:prstGeom>
          <a:noFill/>
          <a:ln>
            <a:noFill/>
          </a:ln>
        </p:spPr>
      </p:pic>
      <p:pic>
        <p:nvPicPr>
          <p:cNvPr id="88" name="Google Shape;88;p23" descr="cf-logo-v-cmyk-slide.png"/>
          <p:cNvPicPr preferRelativeResize="0"/>
          <p:nvPr/>
        </p:nvPicPr>
        <p:blipFill>
          <a:blip r:embed="rId3">
            <a:alphaModFix/>
          </a:blip>
          <a:stretch>
            <a:fillRect/>
          </a:stretch>
        </p:blipFill>
        <p:spPr>
          <a:xfrm>
            <a:off x="545550" y="4619224"/>
            <a:ext cx="922081" cy="306128"/>
          </a:xfrm>
          <a:prstGeom prst="rect">
            <a:avLst/>
          </a:prstGeom>
          <a:noFill/>
          <a:ln>
            <a:noFill/>
          </a:ln>
        </p:spPr>
      </p:pic>
      <p:sp>
        <p:nvSpPr>
          <p:cNvPr id="89" name="Google Shape;89;p23"/>
          <p:cNvSpPr txBox="1">
            <a:spLocks noGrp="1"/>
          </p:cNvSpPr>
          <p:nvPr>
            <p:ph type="title"/>
          </p:nvPr>
        </p:nvSpPr>
        <p:spPr>
          <a:xfrm>
            <a:off x="457200" y="205975"/>
            <a:ext cx="5753100" cy="85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0" name="Google Shape;90;p23"/>
          <p:cNvSpPr txBox="1">
            <a:spLocks noGrp="1"/>
          </p:cNvSpPr>
          <p:nvPr>
            <p:ph type="body" idx="1"/>
          </p:nvPr>
        </p:nvSpPr>
        <p:spPr>
          <a:xfrm>
            <a:off x="457200" y="1200150"/>
            <a:ext cx="5829300" cy="3358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404041"/>
              </a:buClr>
              <a:buSzPts val="1800"/>
              <a:buChar char="●"/>
              <a:defRPr>
                <a:solidFill>
                  <a:srgbClr val="404041"/>
                </a:solidFill>
              </a:defRPr>
            </a:lvl1pPr>
            <a:lvl2pPr marL="914400" lvl="1" indent="-317500" rtl="0">
              <a:spcBef>
                <a:spcPts val="1600"/>
              </a:spcBef>
              <a:spcAft>
                <a:spcPts val="0"/>
              </a:spcAft>
              <a:buClr>
                <a:srgbClr val="404041"/>
              </a:buClr>
              <a:buSzPts val="1400"/>
              <a:buChar char="○"/>
              <a:defRPr>
                <a:solidFill>
                  <a:srgbClr val="404041"/>
                </a:solidFill>
              </a:defRPr>
            </a:lvl2pPr>
            <a:lvl3pPr marL="1371600" lvl="2" indent="-317500" rtl="0">
              <a:spcBef>
                <a:spcPts val="1600"/>
              </a:spcBef>
              <a:spcAft>
                <a:spcPts val="0"/>
              </a:spcAft>
              <a:buClr>
                <a:srgbClr val="404041"/>
              </a:buClr>
              <a:buSzPts val="1400"/>
              <a:buChar char="■"/>
              <a:defRPr>
                <a:solidFill>
                  <a:srgbClr val="404041"/>
                </a:solidFill>
              </a:defRPr>
            </a:lvl3pPr>
            <a:lvl4pPr marL="1828800" lvl="3" indent="-317500" rtl="0">
              <a:spcBef>
                <a:spcPts val="1600"/>
              </a:spcBef>
              <a:spcAft>
                <a:spcPts val="0"/>
              </a:spcAft>
              <a:buClr>
                <a:srgbClr val="404041"/>
              </a:buClr>
              <a:buSzPts val="1400"/>
              <a:buChar char="●"/>
              <a:defRPr>
                <a:solidFill>
                  <a:srgbClr val="404041"/>
                </a:solidFill>
              </a:defRPr>
            </a:lvl4pPr>
            <a:lvl5pPr marL="2286000" lvl="4" indent="-317500" rtl="0">
              <a:spcBef>
                <a:spcPts val="1600"/>
              </a:spcBef>
              <a:spcAft>
                <a:spcPts val="0"/>
              </a:spcAft>
              <a:buClr>
                <a:srgbClr val="404041"/>
              </a:buClr>
              <a:buSzPts val="1400"/>
              <a:buChar char="○"/>
              <a:defRPr>
                <a:solidFill>
                  <a:srgbClr val="404041"/>
                </a:solidFill>
              </a:defRPr>
            </a:lvl5pPr>
            <a:lvl6pPr marL="2743200" lvl="5" indent="-317500" rtl="0">
              <a:spcBef>
                <a:spcPts val="1600"/>
              </a:spcBef>
              <a:spcAft>
                <a:spcPts val="0"/>
              </a:spcAft>
              <a:buClr>
                <a:srgbClr val="404041"/>
              </a:buClr>
              <a:buSzPts val="1400"/>
              <a:buChar char="■"/>
              <a:defRPr>
                <a:solidFill>
                  <a:srgbClr val="404041"/>
                </a:solidFill>
              </a:defRPr>
            </a:lvl6pPr>
            <a:lvl7pPr marL="3200400" lvl="6" indent="-317500" rtl="0">
              <a:spcBef>
                <a:spcPts val="1600"/>
              </a:spcBef>
              <a:spcAft>
                <a:spcPts val="0"/>
              </a:spcAft>
              <a:buClr>
                <a:srgbClr val="404041"/>
              </a:buClr>
              <a:buSzPts val="1400"/>
              <a:buChar char="●"/>
              <a:defRPr>
                <a:solidFill>
                  <a:srgbClr val="404041"/>
                </a:solidFill>
              </a:defRPr>
            </a:lvl7pPr>
            <a:lvl8pPr marL="3657600" lvl="7" indent="-317500" rtl="0">
              <a:spcBef>
                <a:spcPts val="1600"/>
              </a:spcBef>
              <a:spcAft>
                <a:spcPts val="0"/>
              </a:spcAft>
              <a:buClr>
                <a:srgbClr val="404041"/>
              </a:buClr>
              <a:buSzPts val="1400"/>
              <a:buChar char="○"/>
              <a:defRPr>
                <a:solidFill>
                  <a:srgbClr val="404041"/>
                </a:solidFill>
              </a:defRPr>
            </a:lvl8pPr>
            <a:lvl9pPr marL="4114800" lvl="8" indent="-317500" rtl="0">
              <a:spcBef>
                <a:spcPts val="1600"/>
              </a:spcBef>
              <a:spcAft>
                <a:spcPts val="1600"/>
              </a:spcAft>
              <a:buClr>
                <a:srgbClr val="404041"/>
              </a:buClr>
              <a:buSzPts val="1400"/>
              <a:buChar char="■"/>
              <a:defRPr>
                <a:solidFill>
                  <a:srgbClr val="404041"/>
                </a:solidFill>
              </a:defRPr>
            </a:lvl9pPr>
          </a:lstStyle>
          <a:p>
            <a:endParaRPr/>
          </a:p>
        </p:txBody>
      </p:sp>
      <p:sp>
        <p:nvSpPr>
          <p:cNvPr id="91" name="Google Shape;91;p23"/>
          <p:cNvSpPr txBox="1">
            <a:spLocks noGrp="1"/>
          </p:cNvSpPr>
          <p:nvPr>
            <p:ph type="title" idx="2"/>
          </p:nvPr>
        </p:nvSpPr>
        <p:spPr>
          <a:xfrm>
            <a:off x="6961929" y="421092"/>
            <a:ext cx="1945200" cy="290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2pPr>
            <a:lvl3pPr lvl="2"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3pPr>
            <a:lvl4pPr lvl="3"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4pPr>
            <a:lvl5pPr lvl="4"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5pPr>
            <a:lvl6pPr lvl="5"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6pPr>
            <a:lvl7pPr lvl="6"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7pPr>
            <a:lvl8pPr lvl="7"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8pPr>
            <a:lvl9pPr lvl="8" rtl="0">
              <a:lnSpc>
                <a:spcPct val="100000"/>
              </a:lnSpc>
              <a:spcBef>
                <a:spcPts val="0"/>
              </a:spcBef>
              <a:spcAft>
                <a:spcPts val="0"/>
              </a:spcAft>
              <a:buClr>
                <a:schemeClr val="lt1"/>
              </a:buClr>
              <a:buSzPts val="1000"/>
              <a:buFont typeface="Open Sans"/>
              <a:buNone/>
              <a:defRPr sz="1000">
                <a:solidFill>
                  <a:schemeClr val="lt1"/>
                </a:solidFill>
                <a:latin typeface="Open Sans"/>
                <a:ea typeface="Open Sans"/>
                <a:cs typeface="Open Sans"/>
                <a:sym typeface="Open Sans"/>
              </a:defRPr>
            </a:lvl9pPr>
          </a:lstStyle>
          <a:p>
            <a:endParaRPr/>
          </a:p>
        </p:txBody>
      </p:sp>
      <p:sp>
        <p:nvSpPr>
          <p:cNvPr id="92" name="Google Shape;92;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404041"/>
                </a:solidFill>
              </a:defRPr>
            </a:lvl1pPr>
            <a:lvl2pPr lvl="1">
              <a:buNone/>
              <a:defRPr sz="1300">
                <a:solidFill>
                  <a:srgbClr val="404041"/>
                </a:solidFill>
              </a:defRPr>
            </a:lvl2pPr>
            <a:lvl3pPr lvl="2">
              <a:buNone/>
              <a:defRPr sz="1300">
                <a:solidFill>
                  <a:srgbClr val="404041"/>
                </a:solidFill>
              </a:defRPr>
            </a:lvl3pPr>
            <a:lvl4pPr lvl="3">
              <a:buNone/>
              <a:defRPr sz="1300">
                <a:solidFill>
                  <a:srgbClr val="404041"/>
                </a:solidFill>
              </a:defRPr>
            </a:lvl4pPr>
            <a:lvl5pPr lvl="4">
              <a:buNone/>
              <a:defRPr sz="1300">
                <a:solidFill>
                  <a:srgbClr val="404041"/>
                </a:solidFill>
              </a:defRPr>
            </a:lvl5pPr>
            <a:lvl6pPr lvl="5">
              <a:buNone/>
              <a:defRPr sz="1300">
                <a:solidFill>
                  <a:srgbClr val="404041"/>
                </a:solidFill>
              </a:defRPr>
            </a:lvl6pPr>
            <a:lvl7pPr lvl="6">
              <a:buNone/>
              <a:defRPr sz="1300">
                <a:solidFill>
                  <a:srgbClr val="404041"/>
                </a:solidFill>
              </a:defRPr>
            </a:lvl7pPr>
            <a:lvl8pPr lvl="7">
              <a:buNone/>
              <a:defRPr sz="1300">
                <a:solidFill>
                  <a:srgbClr val="404041"/>
                </a:solidFill>
              </a:defRPr>
            </a:lvl8pPr>
            <a:lvl9pPr lvl="8">
              <a:buNone/>
              <a:defRPr sz="1300">
                <a:solidFill>
                  <a:srgbClr val="40404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1899"/>
        <p:cNvGrpSpPr/>
        <p:nvPr/>
      </p:nvGrpSpPr>
      <p:grpSpPr>
        <a:xfrm>
          <a:off x="0" y="0"/>
          <a:ext cx="0" cy="0"/>
          <a:chOff x="0" y="0"/>
          <a:chExt cx="0" cy="0"/>
        </a:xfrm>
      </p:grpSpPr>
      <p:sp>
        <p:nvSpPr>
          <p:cNvPr id="1900" name="Google Shape;1900;p225"/>
          <p:cNvSpPr txBox="1">
            <a:spLocks noGrp="1"/>
          </p:cNvSpPr>
          <p:nvPr>
            <p:ph type="body" idx="1"/>
          </p:nvPr>
        </p:nvSpPr>
        <p:spPr>
          <a:xfrm>
            <a:off x="4690300" y="1576477"/>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1901" name="Google Shape;1901;p225"/>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1902" name="Google Shape;1902;p22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03" name="Google Shape;1903;p22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04" name="Google Shape;1904;p225"/>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05" name="Google Shape;1905;p225"/>
          <p:cNvSpPr txBox="1">
            <a:spLocks noGrp="1"/>
          </p:cNvSpPr>
          <p:nvPr>
            <p:ph type="body" idx="3"/>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1906" name="Google Shape;1906;p225"/>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907" name="Google Shape;1907;p225"/>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1908" name="Google Shape;1908;p225"/>
          <p:cNvSpPr txBox="1">
            <a:spLocks noGrp="1"/>
          </p:cNvSpPr>
          <p:nvPr>
            <p:ph type="body" idx="4"/>
          </p:nvPr>
        </p:nvSpPr>
        <p:spPr>
          <a:xfrm>
            <a:off x="4690300" y="1916050"/>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1909" name="Google Shape;1909;p225"/>
          <p:cNvSpPr txBox="1">
            <a:spLocks noGrp="1"/>
          </p:cNvSpPr>
          <p:nvPr>
            <p:ph type="body" idx="5"/>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1910" name="Google Shape;1910;p225"/>
          <p:cNvSpPr txBox="1">
            <a:spLocks noGrp="1"/>
          </p:cNvSpPr>
          <p:nvPr>
            <p:ph type="body" idx="6"/>
          </p:nvPr>
        </p:nvSpPr>
        <p:spPr>
          <a:xfrm>
            <a:off x="4690300" y="2656720"/>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1911" name="Google Shape;1911;p225"/>
          <p:cNvSpPr txBox="1">
            <a:spLocks noGrp="1"/>
          </p:cNvSpPr>
          <p:nvPr>
            <p:ph type="body" idx="7"/>
          </p:nvPr>
        </p:nvSpPr>
        <p:spPr>
          <a:xfrm>
            <a:off x="4690300" y="2996293"/>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1912" name="Google Shape;1912;p225"/>
          <p:cNvSpPr txBox="1">
            <a:spLocks noGrp="1"/>
          </p:cNvSpPr>
          <p:nvPr>
            <p:ph type="body" idx="8"/>
          </p:nvPr>
        </p:nvSpPr>
        <p:spPr>
          <a:xfrm>
            <a:off x="4690300" y="3736976"/>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1913" name="Google Shape;1913;p225"/>
          <p:cNvSpPr txBox="1">
            <a:spLocks noGrp="1"/>
          </p:cNvSpPr>
          <p:nvPr>
            <p:ph type="body" idx="9"/>
          </p:nvPr>
        </p:nvSpPr>
        <p:spPr>
          <a:xfrm>
            <a:off x="4690300" y="4076549"/>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pic>
        <p:nvPicPr>
          <p:cNvPr id="1914" name="Google Shape;1914;p22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15" name="Google Shape;1915;p2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1916"/>
        <p:cNvGrpSpPr/>
        <p:nvPr/>
      </p:nvGrpSpPr>
      <p:grpSpPr>
        <a:xfrm>
          <a:off x="0" y="0"/>
          <a:ext cx="0" cy="0"/>
          <a:chOff x="0" y="0"/>
          <a:chExt cx="0" cy="0"/>
        </a:xfrm>
      </p:grpSpPr>
      <p:sp>
        <p:nvSpPr>
          <p:cNvPr id="1917" name="Google Shape;1917;p22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18" name="Google Shape;1918;p22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19" name="Google Shape;1919;p22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20" name="Google Shape;1920;p226"/>
          <p:cNvSpPr txBox="1">
            <a:spLocks noGrp="1"/>
          </p:cNvSpPr>
          <p:nvPr>
            <p:ph type="body" idx="2"/>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pic>
        <p:nvPicPr>
          <p:cNvPr id="1921" name="Google Shape;1921;p22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22" name="Google Shape;1922;p2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1923"/>
        <p:cNvGrpSpPr/>
        <p:nvPr/>
      </p:nvGrpSpPr>
      <p:grpSpPr>
        <a:xfrm>
          <a:off x="0" y="0"/>
          <a:ext cx="0" cy="0"/>
          <a:chOff x="0" y="0"/>
          <a:chExt cx="0" cy="0"/>
        </a:xfrm>
      </p:grpSpPr>
      <p:sp>
        <p:nvSpPr>
          <p:cNvPr id="1924" name="Google Shape;1924;p227"/>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25" name="Google Shape;1925;p22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26" name="Google Shape;1926;p227"/>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27" name="Google Shape;1927;p227"/>
          <p:cNvSpPr txBox="1">
            <a:spLocks noGrp="1"/>
          </p:cNvSpPr>
          <p:nvPr>
            <p:ph type="body" idx="2"/>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928" name="Google Shape;1928;p22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29" name="Google Shape;1929;p2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1930"/>
        <p:cNvGrpSpPr/>
        <p:nvPr/>
      </p:nvGrpSpPr>
      <p:grpSpPr>
        <a:xfrm>
          <a:off x="0" y="0"/>
          <a:ext cx="0" cy="0"/>
          <a:chOff x="0" y="0"/>
          <a:chExt cx="0" cy="0"/>
        </a:xfrm>
      </p:grpSpPr>
      <p:sp>
        <p:nvSpPr>
          <p:cNvPr id="1931" name="Google Shape;1931;p228"/>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32" name="Google Shape;1932;p22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33" name="Google Shape;1933;p228"/>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34" name="Google Shape;1934;p228"/>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228"/>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pic>
        <p:nvPicPr>
          <p:cNvPr id="1936" name="Google Shape;1936;p22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37" name="Google Shape;1937;p2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1938"/>
        <p:cNvGrpSpPr/>
        <p:nvPr/>
      </p:nvGrpSpPr>
      <p:grpSpPr>
        <a:xfrm>
          <a:off x="0" y="0"/>
          <a:ext cx="0" cy="0"/>
          <a:chOff x="0" y="0"/>
          <a:chExt cx="0" cy="0"/>
        </a:xfrm>
      </p:grpSpPr>
      <p:sp>
        <p:nvSpPr>
          <p:cNvPr id="1939" name="Google Shape;1939;p229"/>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40" name="Google Shape;1940;p22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41" name="Google Shape;1941;p229"/>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42" name="Google Shape;1942;p229"/>
          <p:cNvSpPr/>
          <p:nvPr/>
        </p:nvSpPr>
        <p:spPr>
          <a:xfrm>
            <a:off x="2464475" y="1360800"/>
            <a:ext cx="6440400" cy="3545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1943" name="Google Shape;1943;p229"/>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1944" name="Google Shape;1944;p229"/>
          <p:cNvSpPr txBox="1">
            <a:spLocks noGrp="1"/>
          </p:cNvSpPr>
          <p:nvPr>
            <p:ph type="body" idx="3"/>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1945" name="Google Shape;1945;p229"/>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46" name="Google Shape;1946;p2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1947"/>
        <p:cNvGrpSpPr/>
        <p:nvPr/>
      </p:nvGrpSpPr>
      <p:grpSpPr>
        <a:xfrm>
          <a:off x="0" y="0"/>
          <a:ext cx="0" cy="0"/>
          <a:chOff x="0" y="0"/>
          <a:chExt cx="0" cy="0"/>
        </a:xfrm>
      </p:grpSpPr>
      <p:sp>
        <p:nvSpPr>
          <p:cNvPr id="1948" name="Google Shape;1948;p230"/>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49" name="Google Shape;1949;p23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50" name="Google Shape;1950;p23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51" name="Google Shape;1951;p230"/>
          <p:cNvSpPr/>
          <p:nvPr/>
        </p:nvSpPr>
        <p:spPr>
          <a:xfrm>
            <a:off x="4691075" y="1360800"/>
            <a:ext cx="4213800" cy="3545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1952" name="Google Shape;1952;p230"/>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1953" name="Google Shape;1953;p230"/>
          <p:cNvSpPr txBox="1">
            <a:spLocks noGrp="1"/>
          </p:cNvSpPr>
          <p:nvPr>
            <p:ph type="body" idx="3"/>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pic>
        <p:nvPicPr>
          <p:cNvPr id="1954" name="Google Shape;1954;p23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55" name="Google Shape;1955;p2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3 | Content – Large Headline Only">
  <p:cSld name="TITLE_2_1_1_1_1_1_1_1_1_1_1_1_1_1_1_1_1_1_1_1_1_1_1_1_2">
    <p:bg>
      <p:bgPr>
        <a:solidFill>
          <a:srgbClr val="FFFFFF"/>
        </a:solidFill>
        <a:effectLst/>
      </p:bgPr>
    </p:bg>
    <p:spTree>
      <p:nvGrpSpPr>
        <p:cNvPr id="1" name="Shape 1956"/>
        <p:cNvGrpSpPr/>
        <p:nvPr/>
      </p:nvGrpSpPr>
      <p:grpSpPr>
        <a:xfrm>
          <a:off x="0" y="0"/>
          <a:ext cx="0" cy="0"/>
          <a:chOff x="0" y="0"/>
          <a:chExt cx="0" cy="0"/>
        </a:xfrm>
      </p:grpSpPr>
      <p:cxnSp>
        <p:nvCxnSpPr>
          <p:cNvPr id="1957" name="Google Shape;1957;p23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58" name="Google Shape;1958;p231"/>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59" name="Google Shape;1959;p231"/>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pic>
        <p:nvPicPr>
          <p:cNvPr id="1960" name="Google Shape;1960;p23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61" name="Google Shape;1961;p2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1962"/>
        <p:cNvGrpSpPr/>
        <p:nvPr/>
      </p:nvGrpSpPr>
      <p:grpSpPr>
        <a:xfrm>
          <a:off x="0" y="0"/>
          <a:ext cx="0" cy="0"/>
          <a:chOff x="0" y="0"/>
          <a:chExt cx="0" cy="0"/>
        </a:xfrm>
      </p:grpSpPr>
      <p:cxnSp>
        <p:nvCxnSpPr>
          <p:cNvPr id="1963" name="Google Shape;1963;p23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64" name="Google Shape;1964;p232"/>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65" name="Google Shape;1965;p232"/>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pic>
        <p:nvPicPr>
          <p:cNvPr id="1966" name="Google Shape;1966;p23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67" name="Google Shape;1967;p2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1968"/>
        <p:cNvGrpSpPr/>
        <p:nvPr/>
      </p:nvGrpSpPr>
      <p:grpSpPr>
        <a:xfrm>
          <a:off x="0" y="0"/>
          <a:ext cx="0" cy="0"/>
          <a:chOff x="0" y="0"/>
          <a:chExt cx="0" cy="0"/>
        </a:xfrm>
      </p:grpSpPr>
      <p:sp>
        <p:nvSpPr>
          <p:cNvPr id="1969" name="Google Shape;1969;p233"/>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233"/>
          <p:cNvSpPr txBox="1">
            <a:spLocks noGrp="1"/>
          </p:cNvSpPr>
          <p:nvPr>
            <p:ph type="body" idx="1"/>
          </p:nvPr>
        </p:nvSpPr>
        <p:spPr>
          <a:xfrm>
            <a:off x="874800" y="1756200"/>
            <a:ext cx="7396200" cy="1425600"/>
          </a:xfrm>
          <a:prstGeom prst="rect">
            <a:avLst/>
          </a:prstGeom>
          <a:noFill/>
          <a:ln>
            <a:noFill/>
          </a:ln>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1971" name="Google Shape;1971;p23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72" name="Google Shape;1972;p233"/>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73" name="Google Shape;1973;p233"/>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974" name="Google Shape;1974;p233"/>
          <p:cNvSpPr txBox="1">
            <a:spLocks noGrp="1"/>
          </p:cNvSpPr>
          <p:nvPr>
            <p:ph type="body" idx="3"/>
          </p:nvPr>
        </p:nvSpPr>
        <p:spPr>
          <a:xfrm>
            <a:off x="2466000" y="3528600"/>
            <a:ext cx="4213800" cy="803400"/>
          </a:xfrm>
          <a:prstGeom prst="rect">
            <a:avLst/>
          </a:prstGeom>
          <a:noFill/>
          <a:ln>
            <a:noFill/>
          </a:ln>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ctr"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ctr"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ctr"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ctr"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ctr"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ctr"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ctr"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ctr"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975" name="Google Shape;1975;p233"/>
          <p:cNvSpPr txBox="1">
            <a:spLocks noGrp="1"/>
          </p:cNvSpPr>
          <p:nvPr>
            <p:ph type="body" idx="4"/>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pic>
        <p:nvPicPr>
          <p:cNvPr id="1976" name="Google Shape;1976;p23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77" name="Google Shape;1977;p2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1978"/>
        <p:cNvGrpSpPr/>
        <p:nvPr/>
      </p:nvGrpSpPr>
      <p:grpSpPr>
        <a:xfrm>
          <a:off x="0" y="0"/>
          <a:ext cx="0" cy="0"/>
          <a:chOff x="0" y="0"/>
          <a:chExt cx="0" cy="0"/>
        </a:xfrm>
      </p:grpSpPr>
      <p:cxnSp>
        <p:nvCxnSpPr>
          <p:cNvPr id="1979" name="Google Shape;1979;p23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80" name="Google Shape;1980;p234"/>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81" name="Google Shape;1981;p234"/>
          <p:cNvSpPr txBox="1">
            <a:spLocks noGrp="1"/>
          </p:cNvSpPr>
          <p:nvPr>
            <p:ph type="body" idx="2"/>
          </p:nvPr>
        </p:nvSpPr>
        <p:spPr>
          <a:xfrm>
            <a:off x="239400" y="915600"/>
            <a:ext cx="8665500" cy="3990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pic>
        <p:nvPicPr>
          <p:cNvPr id="1982" name="Google Shape;1982;p23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83" name="Google Shape;1983;p2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 violet blue">
  <p:cSld name="CUSTOM_1_1_1">
    <p:spTree>
      <p:nvGrpSpPr>
        <p:cNvPr id="1" name="Shape 93"/>
        <p:cNvGrpSpPr/>
        <p:nvPr/>
      </p:nvGrpSpPr>
      <p:grpSpPr>
        <a:xfrm>
          <a:off x="0" y="0"/>
          <a:ext cx="0" cy="0"/>
          <a:chOff x="0" y="0"/>
          <a:chExt cx="0" cy="0"/>
        </a:xfrm>
      </p:grpSpPr>
      <p:pic>
        <p:nvPicPr>
          <p:cNvPr id="94" name="Google Shape;94;p24"/>
          <p:cNvPicPr preferRelativeResize="0"/>
          <p:nvPr/>
        </p:nvPicPr>
        <p:blipFill>
          <a:blip r:embed="rId2">
            <a:alphaModFix/>
          </a:blip>
          <a:stretch>
            <a:fillRect/>
          </a:stretch>
        </p:blipFill>
        <p:spPr>
          <a:xfrm>
            <a:off x="0" y="643"/>
            <a:ext cx="9143995" cy="5142212"/>
          </a:xfrm>
          <a:prstGeom prst="rect">
            <a:avLst/>
          </a:prstGeom>
          <a:noFill/>
          <a:ln>
            <a:noFill/>
          </a:ln>
        </p:spPr>
      </p:pic>
      <p:sp>
        <p:nvSpPr>
          <p:cNvPr id="95" name="Google Shape;95;p24"/>
          <p:cNvSpPr txBox="1">
            <a:spLocks noGrp="1"/>
          </p:cNvSpPr>
          <p:nvPr>
            <p:ph type="title"/>
          </p:nvPr>
        </p:nvSpPr>
        <p:spPr>
          <a:xfrm>
            <a:off x="457200" y="3179579"/>
            <a:ext cx="8229600" cy="857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2pPr>
            <a:lvl3pPr lvl="2"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3pPr>
            <a:lvl4pPr lvl="3"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4pPr>
            <a:lvl5pPr lvl="4"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5pPr>
            <a:lvl6pPr lvl="5"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6pPr>
            <a:lvl7pPr lvl="6"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7pPr>
            <a:lvl8pPr lvl="7"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8pPr>
            <a:lvl9pPr lvl="8"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9pPr>
          </a:lstStyle>
          <a:p>
            <a:endParaRPr/>
          </a:p>
        </p:txBody>
      </p:sp>
      <p:sp>
        <p:nvSpPr>
          <p:cNvPr id="96" name="Google Shape;96;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1984"/>
        <p:cNvGrpSpPr/>
        <p:nvPr/>
      </p:nvGrpSpPr>
      <p:grpSpPr>
        <a:xfrm>
          <a:off x="0" y="0"/>
          <a:ext cx="0" cy="0"/>
          <a:chOff x="0" y="0"/>
          <a:chExt cx="0" cy="0"/>
        </a:xfrm>
      </p:grpSpPr>
      <p:cxnSp>
        <p:nvCxnSpPr>
          <p:cNvPr id="1985" name="Google Shape;1985;p23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86" name="Google Shape;1986;p235"/>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987" name="Google Shape;1987;p235"/>
          <p:cNvSpPr txBox="1">
            <a:spLocks noGrp="1"/>
          </p:cNvSpPr>
          <p:nvPr>
            <p:ph type="body" idx="2"/>
          </p:nvPr>
        </p:nvSpPr>
        <p:spPr>
          <a:xfrm>
            <a:off x="239400" y="915600"/>
            <a:ext cx="4213800" cy="3990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1988" name="Google Shape;1988;p235"/>
          <p:cNvSpPr txBox="1">
            <a:spLocks noGrp="1"/>
          </p:cNvSpPr>
          <p:nvPr>
            <p:ph type="body" idx="3"/>
          </p:nvPr>
        </p:nvSpPr>
        <p:spPr>
          <a:xfrm>
            <a:off x="4690800" y="915600"/>
            <a:ext cx="4213800" cy="3990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900"/>
              </a:spcBef>
              <a:spcAft>
                <a:spcPts val="0"/>
              </a:spcAft>
              <a:buSzPts val="1500"/>
              <a:buChar char="●"/>
              <a:defRPr/>
            </a:lvl2pPr>
            <a:lvl3pPr marL="1371600" lvl="2" indent="-323850" algn="l" rtl="0">
              <a:lnSpc>
                <a:spcPct val="100000"/>
              </a:lnSpc>
              <a:spcBef>
                <a:spcPts val="900"/>
              </a:spcBef>
              <a:spcAft>
                <a:spcPts val="0"/>
              </a:spcAft>
              <a:buSzPts val="1500"/>
              <a:buChar char="●"/>
              <a:defRPr/>
            </a:lvl3pPr>
            <a:lvl4pPr marL="1828800" lvl="3" indent="-323850" algn="l" rtl="0">
              <a:lnSpc>
                <a:spcPct val="100000"/>
              </a:lnSpc>
              <a:spcBef>
                <a:spcPts val="900"/>
              </a:spcBef>
              <a:spcAft>
                <a:spcPts val="0"/>
              </a:spcAft>
              <a:buSzPts val="1500"/>
              <a:buChar char="●"/>
              <a:defRPr/>
            </a:lvl4pPr>
            <a:lvl5pPr marL="2286000" lvl="4" indent="-323850" algn="l" rtl="0">
              <a:lnSpc>
                <a:spcPct val="100000"/>
              </a:lnSpc>
              <a:spcBef>
                <a:spcPts val="900"/>
              </a:spcBef>
              <a:spcAft>
                <a:spcPts val="0"/>
              </a:spcAft>
              <a:buSzPts val="1500"/>
              <a:buChar char="●"/>
              <a:defRPr/>
            </a:lvl5pPr>
            <a:lvl6pPr marL="2743200" lvl="5" indent="-323850" algn="l" rtl="0">
              <a:lnSpc>
                <a:spcPct val="100000"/>
              </a:lnSpc>
              <a:spcBef>
                <a:spcPts val="900"/>
              </a:spcBef>
              <a:spcAft>
                <a:spcPts val="0"/>
              </a:spcAft>
              <a:buSzPts val="1500"/>
              <a:buChar char="●"/>
              <a:defRPr/>
            </a:lvl6pPr>
            <a:lvl7pPr marL="3200400" lvl="6" indent="-323850" algn="l" rtl="0">
              <a:lnSpc>
                <a:spcPct val="100000"/>
              </a:lnSpc>
              <a:spcBef>
                <a:spcPts val="900"/>
              </a:spcBef>
              <a:spcAft>
                <a:spcPts val="0"/>
              </a:spcAft>
              <a:buSzPts val="1500"/>
              <a:buChar char="●"/>
              <a:defRPr/>
            </a:lvl7pPr>
            <a:lvl8pPr marL="3657600" lvl="7" indent="-323850" algn="l" rtl="0">
              <a:lnSpc>
                <a:spcPct val="100000"/>
              </a:lnSpc>
              <a:spcBef>
                <a:spcPts val="900"/>
              </a:spcBef>
              <a:spcAft>
                <a:spcPts val="0"/>
              </a:spcAft>
              <a:buSzPts val="1500"/>
              <a:buChar char="●"/>
              <a:defRPr/>
            </a:lvl8pPr>
            <a:lvl9pPr marL="4114800" lvl="8" indent="-323850" algn="l" rtl="0">
              <a:lnSpc>
                <a:spcPct val="100000"/>
              </a:lnSpc>
              <a:spcBef>
                <a:spcPts val="900"/>
              </a:spcBef>
              <a:spcAft>
                <a:spcPts val="900"/>
              </a:spcAft>
              <a:buSzPts val="1500"/>
              <a:buChar char="●"/>
              <a:defRPr/>
            </a:lvl9pPr>
          </a:lstStyle>
          <a:p>
            <a:endParaRPr/>
          </a:p>
        </p:txBody>
      </p:sp>
      <p:pic>
        <p:nvPicPr>
          <p:cNvPr id="1989" name="Google Shape;1989;p23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990" name="Google Shape;1990;p2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1991"/>
        <p:cNvGrpSpPr/>
        <p:nvPr/>
      </p:nvGrpSpPr>
      <p:grpSpPr>
        <a:xfrm>
          <a:off x="0" y="0"/>
          <a:ext cx="0" cy="0"/>
          <a:chOff x="0" y="0"/>
          <a:chExt cx="0" cy="0"/>
        </a:xfrm>
      </p:grpSpPr>
      <p:sp>
        <p:nvSpPr>
          <p:cNvPr id="1992" name="Google Shape;1992;p2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1993"/>
        <p:cNvGrpSpPr/>
        <p:nvPr/>
      </p:nvGrpSpPr>
      <p:grpSpPr>
        <a:xfrm>
          <a:off x="0" y="0"/>
          <a:ext cx="0" cy="0"/>
          <a:chOff x="0" y="0"/>
          <a:chExt cx="0" cy="0"/>
        </a:xfrm>
      </p:grpSpPr>
      <p:cxnSp>
        <p:nvCxnSpPr>
          <p:cNvPr id="1994" name="Google Shape;1994;p237"/>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1995" name="Google Shape;1995;p237"/>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996" name="Google Shape;1996;p237"/>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100"/>
              <a:buNone/>
              <a:defRPr sz="1100" b="1"/>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1997" name="Google Shape;1997;p237"/>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1998" name="Google Shape;1998;p237"/>
          <p:cNvPicPr preferRelativeResize="0"/>
          <p:nvPr/>
        </p:nvPicPr>
        <p:blipFill rotWithShape="1">
          <a:blip r:embed="rId2">
            <a:alphaModFix/>
          </a:blip>
          <a:srcRect l="28678" t="23183"/>
          <a:stretch/>
        </p:blipFill>
        <p:spPr>
          <a:xfrm>
            <a:off x="2226601" y="951300"/>
            <a:ext cx="6918856" cy="4192203"/>
          </a:xfrm>
          <a:prstGeom prst="rect">
            <a:avLst/>
          </a:prstGeom>
          <a:noFill/>
          <a:ln>
            <a:noFill/>
          </a:ln>
        </p:spPr>
      </p:pic>
      <p:pic>
        <p:nvPicPr>
          <p:cNvPr id="1999" name="Google Shape;1999;p237"/>
          <p:cNvPicPr preferRelativeResize="0"/>
          <p:nvPr/>
        </p:nvPicPr>
        <p:blipFill rotWithShape="1">
          <a:blip r:embed="rId3">
            <a:alphaModFix/>
          </a:blip>
          <a:srcRect r="10"/>
          <a:stretch/>
        </p:blipFill>
        <p:spPr>
          <a:xfrm>
            <a:off x="7855996" y="237170"/>
            <a:ext cx="1075681" cy="357186"/>
          </a:xfrm>
          <a:prstGeom prst="rect">
            <a:avLst/>
          </a:prstGeom>
          <a:noFill/>
          <a:ln>
            <a:noFill/>
          </a:ln>
        </p:spPr>
      </p:pic>
      <p:sp>
        <p:nvSpPr>
          <p:cNvPr id="2000" name="Google Shape;2000;p2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2001"/>
        <p:cNvGrpSpPr/>
        <p:nvPr/>
      </p:nvGrpSpPr>
      <p:grpSpPr>
        <a:xfrm>
          <a:off x="0" y="0"/>
          <a:ext cx="0" cy="0"/>
          <a:chOff x="0" y="0"/>
          <a:chExt cx="0" cy="0"/>
        </a:xfrm>
      </p:grpSpPr>
      <p:cxnSp>
        <p:nvCxnSpPr>
          <p:cNvPr id="2002" name="Google Shape;2002;p238"/>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003" name="Google Shape;2003;p238"/>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04" name="Google Shape;2004;p238"/>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sp>
        <p:nvSpPr>
          <p:cNvPr id="2005" name="Google Shape;2005;p238"/>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pic>
        <p:nvPicPr>
          <p:cNvPr id="2006" name="Google Shape;2006;p238"/>
          <p:cNvPicPr preferRelativeResize="0"/>
          <p:nvPr/>
        </p:nvPicPr>
        <p:blipFill rotWithShape="1">
          <a:blip r:embed="rId2">
            <a:alphaModFix/>
          </a:blip>
          <a:srcRect l="28678" t="23159"/>
          <a:stretch/>
        </p:blipFill>
        <p:spPr>
          <a:xfrm>
            <a:off x="2226600" y="951300"/>
            <a:ext cx="6918856" cy="4192200"/>
          </a:xfrm>
          <a:prstGeom prst="rect">
            <a:avLst/>
          </a:prstGeom>
          <a:noFill/>
          <a:ln>
            <a:noFill/>
          </a:ln>
        </p:spPr>
      </p:pic>
      <p:pic>
        <p:nvPicPr>
          <p:cNvPr id="2007" name="Google Shape;2007;p238"/>
          <p:cNvPicPr preferRelativeResize="0"/>
          <p:nvPr/>
        </p:nvPicPr>
        <p:blipFill rotWithShape="1">
          <a:blip r:embed="rId3">
            <a:alphaModFix/>
          </a:blip>
          <a:srcRect t="19" b="29"/>
          <a:stretch/>
        </p:blipFill>
        <p:spPr>
          <a:xfrm>
            <a:off x="7855996" y="237170"/>
            <a:ext cx="1075694" cy="357191"/>
          </a:xfrm>
          <a:prstGeom prst="rect">
            <a:avLst/>
          </a:prstGeom>
          <a:noFill/>
          <a:ln>
            <a:noFill/>
          </a:ln>
        </p:spPr>
      </p:pic>
      <p:sp>
        <p:nvSpPr>
          <p:cNvPr id="2008" name="Google Shape;2008;p2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2009"/>
        <p:cNvGrpSpPr/>
        <p:nvPr/>
      </p:nvGrpSpPr>
      <p:grpSpPr>
        <a:xfrm>
          <a:off x="0" y="0"/>
          <a:ext cx="0" cy="0"/>
          <a:chOff x="0" y="0"/>
          <a:chExt cx="0" cy="0"/>
        </a:xfrm>
      </p:grpSpPr>
      <p:cxnSp>
        <p:nvCxnSpPr>
          <p:cNvPr id="2010" name="Google Shape;2010;p239"/>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011" name="Google Shape;2011;p239"/>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012" name="Google Shape;2012;p239"/>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sp>
        <p:nvSpPr>
          <p:cNvPr id="2013" name="Google Shape;2013;p239"/>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pic>
        <p:nvPicPr>
          <p:cNvPr id="2014" name="Google Shape;2014;p239"/>
          <p:cNvPicPr preferRelativeResize="0"/>
          <p:nvPr/>
        </p:nvPicPr>
        <p:blipFill rotWithShape="1">
          <a:blip r:embed="rId2">
            <a:alphaModFix/>
          </a:blip>
          <a:srcRect l="28678" t="23183"/>
          <a:stretch/>
        </p:blipFill>
        <p:spPr>
          <a:xfrm>
            <a:off x="2226601" y="951300"/>
            <a:ext cx="6918856" cy="4192203"/>
          </a:xfrm>
          <a:prstGeom prst="rect">
            <a:avLst/>
          </a:prstGeom>
          <a:noFill/>
          <a:ln>
            <a:noFill/>
          </a:ln>
        </p:spPr>
      </p:pic>
      <p:pic>
        <p:nvPicPr>
          <p:cNvPr id="2015" name="Google Shape;2015;p239"/>
          <p:cNvPicPr preferRelativeResize="0"/>
          <p:nvPr/>
        </p:nvPicPr>
        <p:blipFill rotWithShape="1">
          <a:blip r:embed="rId3">
            <a:alphaModFix/>
          </a:blip>
          <a:srcRect r="10"/>
          <a:stretch/>
        </p:blipFill>
        <p:spPr>
          <a:xfrm>
            <a:off x="7855996" y="237170"/>
            <a:ext cx="1075681" cy="357186"/>
          </a:xfrm>
          <a:prstGeom prst="rect">
            <a:avLst/>
          </a:prstGeom>
          <a:noFill/>
          <a:ln>
            <a:noFill/>
          </a:ln>
        </p:spPr>
      </p:pic>
      <p:sp>
        <p:nvSpPr>
          <p:cNvPr id="2016" name="Google Shape;2016;p2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FFFFFF"/>
                </a:solidFill>
                <a:latin typeface="Inter"/>
                <a:ea typeface="Inter"/>
                <a:cs typeface="Inter"/>
                <a:sym typeface="Inter"/>
              </a:defRPr>
            </a:lvl1pPr>
            <a:lvl2pPr lvl="1" rtl="0">
              <a:buNone/>
              <a:defRPr sz="1300">
                <a:solidFill>
                  <a:srgbClr val="FFFFFF"/>
                </a:solidFill>
                <a:latin typeface="Inter"/>
                <a:ea typeface="Inter"/>
                <a:cs typeface="Inter"/>
                <a:sym typeface="Inter"/>
              </a:defRPr>
            </a:lvl2pPr>
            <a:lvl3pPr lvl="2" rtl="0">
              <a:buNone/>
              <a:defRPr sz="1300">
                <a:solidFill>
                  <a:srgbClr val="FFFFFF"/>
                </a:solidFill>
                <a:latin typeface="Inter"/>
                <a:ea typeface="Inter"/>
                <a:cs typeface="Inter"/>
                <a:sym typeface="Inter"/>
              </a:defRPr>
            </a:lvl3pPr>
            <a:lvl4pPr lvl="3" rtl="0">
              <a:buNone/>
              <a:defRPr sz="1300">
                <a:solidFill>
                  <a:srgbClr val="FFFFFF"/>
                </a:solidFill>
                <a:latin typeface="Inter"/>
                <a:ea typeface="Inter"/>
                <a:cs typeface="Inter"/>
                <a:sym typeface="Inter"/>
              </a:defRPr>
            </a:lvl4pPr>
            <a:lvl5pPr lvl="4" rtl="0">
              <a:buNone/>
              <a:defRPr sz="1300">
                <a:solidFill>
                  <a:srgbClr val="FFFFFF"/>
                </a:solidFill>
                <a:latin typeface="Inter"/>
                <a:ea typeface="Inter"/>
                <a:cs typeface="Inter"/>
                <a:sym typeface="Inter"/>
              </a:defRPr>
            </a:lvl5pPr>
            <a:lvl6pPr lvl="5" rtl="0">
              <a:buNone/>
              <a:defRPr sz="1300">
                <a:solidFill>
                  <a:srgbClr val="FFFFFF"/>
                </a:solidFill>
                <a:latin typeface="Inter"/>
                <a:ea typeface="Inter"/>
                <a:cs typeface="Inter"/>
                <a:sym typeface="Inter"/>
              </a:defRPr>
            </a:lvl6pPr>
            <a:lvl7pPr lvl="6" rtl="0">
              <a:buNone/>
              <a:defRPr sz="1300">
                <a:solidFill>
                  <a:srgbClr val="FFFFFF"/>
                </a:solidFill>
                <a:latin typeface="Inter"/>
                <a:ea typeface="Inter"/>
                <a:cs typeface="Inter"/>
                <a:sym typeface="Inter"/>
              </a:defRPr>
            </a:lvl7pPr>
            <a:lvl8pPr lvl="7" rtl="0">
              <a:buNone/>
              <a:defRPr sz="1300">
                <a:solidFill>
                  <a:srgbClr val="FFFFFF"/>
                </a:solidFill>
                <a:latin typeface="Inter"/>
                <a:ea typeface="Inter"/>
                <a:cs typeface="Inter"/>
                <a:sym typeface="Inter"/>
              </a:defRPr>
            </a:lvl8pPr>
            <a:lvl9pPr lvl="8" rtl="0">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5 | Appendix - Icon Grid (Transparent)">
  <p:cSld name="CUSTOM">
    <p:spTree>
      <p:nvGrpSpPr>
        <p:cNvPr id="1" name="Shape 2017"/>
        <p:cNvGrpSpPr/>
        <p:nvPr/>
      </p:nvGrpSpPr>
      <p:grpSpPr>
        <a:xfrm>
          <a:off x="0" y="0"/>
          <a:ext cx="0" cy="0"/>
          <a:chOff x="0" y="0"/>
          <a:chExt cx="0" cy="0"/>
        </a:xfrm>
      </p:grpSpPr>
      <p:sp>
        <p:nvSpPr>
          <p:cNvPr id="2018" name="Google Shape;2018;p240"/>
          <p:cNvSpPr/>
          <p:nvPr/>
        </p:nvSpPr>
        <p:spPr>
          <a:xfrm>
            <a:off x="2381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19" name="Google Shape;2019;p240"/>
          <p:cNvSpPr/>
          <p:nvPr/>
        </p:nvSpPr>
        <p:spPr>
          <a:xfrm>
            <a:off x="2381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0" name="Google Shape;2020;p240"/>
          <p:cNvSpPr/>
          <p:nvPr/>
        </p:nvSpPr>
        <p:spPr>
          <a:xfrm>
            <a:off x="2381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1" name="Google Shape;2021;p240"/>
          <p:cNvSpPr/>
          <p:nvPr/>
        </p:nvSpPr>
        <p:spPr>
          <a:xfrm>
            <a:off x="2381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2" name="Google Shape;2022;p240"/>
          <p:cNvSpPr/>
          <p:nvPr/>
        </p:nvSpPr>
        <p:spPr>
          <a:xfrm>
            <a:off x="2381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3" name="Google Shape;2023;p240"/>
          <p:cNvSpPr/>
          <p:nvPr/>
        </p:nvSpPr>
        <p:spPr>
          <a:xfrm>
            <a:off x="8334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4" name="Google Shape;2024;p240"/>
          <p:cNvSpPr/>
          <p:nvPr/>
        </p:nvSpPr>
        <p:spPr>
          <a:xfrm>
            <a:off x="8334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5" name="Google Shape;2025;p240"/>
          <p:cNvSpPr/>
          <p:nvPr/>
        </p:nvSpPr>
        <p:spPr>
          <a:xfrm>
            <a:off x="8334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6" name="Google Shape;2026;p240"/>
          <p:cNvSpPr/>
          <p:nvPr/>
        </p:nvSpPr>
        <p:spPr>
          <a:xfrm>
            <a:off x="8334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7" name="Google Shape;2027;p240"/>
          <p:cNvSpPr/>
          <p:nvPr/>
        </p:nvSpPr>
        <p:spPr>
          <a:xfrm>
            <a:off x="8334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8" name="Google Shape;2028;p240"/>
          <p:cNvSpPr/>
          <p:nvPr/>
        </p:nvSpPr>
        <p:spPr>
          <a:xfrm>
            <a:off x="14287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29" name="Google Shape;2029;p240"/>
          <p:cNvSpPr/>
          <p:nvPr/>
        </p:nvSpPr>
        <p:spPr>
          <a:xfrm>
            <a:off x="14287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0" name="Google Shape;2030;p240"/>
          <p:cNvSpPr/>
          <p:nvPr/>
        </p:nvSpPr>
        <p:spPr>
          <a:xfrm>
            <a:off x="14287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1" name="Google Shape;2031;p240"/>
          <p:cNvSpPr/>
          <p:nvPr/>
        </p:nvSpPr>
        <p:spPr>
          <a:xfrm>
            <a:off x="14287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2" name="Google Shape;2032;p240"/>
          <p:cNvSpPr/>
          <p:nvPr/>
        </p:nvSpPr>
        <p:spPr>
          <a:xfrm>
            <a:off x="14287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3" name="Google Shape;2033;p240"/>
          <p:cNvSpPr/>
          <p:nvPr/>
        </p:nvSpPr>
        <p:spPr>
          <a:xfrm>
            <a:off x="20240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4" name="Google Shape;2034;p240"/>
          <p:cNvSpPr/>
          <p:nvPr/>
        </p:nvSpPr>
        <p:spPr>
          <a:xfrm>
            <a:off x="20240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5" name="Google Shape;2035;p240"/>
          <p:cNvSpPr/>
          <p:nvPr/>
        </p:nvSpPr>
        <p:spPr>
          <a:xfrm>
            <a:off x="20240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6" name="Google Shape;2036;p240"/>
          <p:cNvSpPr/>
          <p:nvPr/>
        </p:nvSpPr>
        <p:spPr>
          <a:xfrm>
            <a:off x="20240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7" name="Google Shape;2037;p240"/>
          <p:cNvSpPr/>
          <p:nvPr/>
        </p:nvSpPr>
        <p:spPr>
          <a:xfrm>
            <a:off x="20240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8" name="Google Shape;2038;p240"/>
          <p:cNvSpPr/>
          <p:nvPr/>
        </p:nvSpPr>
        <p:spPr>
          <a:xfrm>
            <a:off x="261461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39" name="Google Shape;2039;p240"/>
          <p:cNvSpPr/>
          <p:nvPr/>
        </p:nvSpPr>
        <p:spPr>
          <a:xfrm>
            <a:off x="261461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0" name="Google Shape;2040;p240"/>
          <p:cNvSpPr/>
          <p:nvPr/>
        </p:nvSpPr>
        <p:spPr>
          <a:xfrm>
            <a:off x="261461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1" name="Google Shape;2041;p240"/>
          <p:cNvSpPr/>
          <p:nvPr/>
        </p:nvSpPr>
        <p:spPr>
          <a:xfrm>
            <a:off x="261461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2" name="Google Shape;2042;p240"/>
          <p:cNvSpPr/>
          <p:nvPr/>
        </p:nvSpPr>
        <p:spPr>
          <a:xfrm>
            <a:off x="261461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3" name="Google Shape;2043;p240"/>
          <p:cNvSpPr/>
          <p:nvPr/>
        </p:nvSpPr>
        <p:spPr>
          <a:xfrm>
            <a:off x="32099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4" name="Google Shape;2044;p240"/>
          <p:cNvSpPr/>
          <p:nvPr/>
        </p:nvSpPr>
        <p:spPr>
          <a:xfrm>
            <a:off x="32099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5" name="Google Shape;2045;p240"/>
          <p:cNvSpPr/>
          <p:nvPr/>
        </p:nvSpPr>
        <p:spPr>
          <a:xfrm>
            <a:off x="32099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6" name="Google Shape;2046;p240"/>
          <p:cNvSpPr/>
          <p:nvPr/>
        </p:nvSpPr>
        <p:spPr>
          <a:xfrm>
            <a:off x="32099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7" name="Google Shape;2047;p240"/>
          <p:cNvSpPr/>
          <p:nvPr/>
        </p:nvSpPr>
        <p:spPr>
          <a:xfrm>
            <a:off x="32099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8" name="Google Shape;2048;p240"/>
          <p:cNvSpPr/>
          <p:nvPr/>
        </p:nvSpPr>
        <p:spPr>
          <a:xfrm>
            <a:off x="38052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49" name="Google Shape;2049;p240"/>
          <p:cNvSpPr/>
          <p:nvPr/>
        </p:nvSpPr>
        <p:spPr>
          <a:xfrm>
            <a:off x="38052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0" name="Google Shape;2050;p240"/>
          <p:cNvSpPr/>
          <p:nvPr/>
        </p:nvSpPr>
        <p:spPr>
          <a:xfrm>
            <a:off x="38052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1" name="Google Shape;2051;p240"/>
          <p:cNvSpPr/>
          <p:nvPr/>
        </p:nvSpPr>
        <p:spPr>
          <a:xfrm>
            <a:off x="38052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2" name="Google Shape;2052;p240"/>
          <p:cNvSpPr/>
          <p:nvPr/>
        </p:nvSpPr>
        <p:spPr>
          <a:xfrm>
            <a:off x="38052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3" name="Google Shape;2053;p240"/>
          <p:cNvSpPr/>
          <p:nvPr/>
        </p:nvSpPr>
        <p:spPr>
          <a:xfrm>
            <a:off x="44005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4" name="Google Shape;2054;p240"/>
          <p:cNvSpPr/>
          <p:nvPr/>
        </p:nvSpPr>
        <p:spPr>
          <a:xfrm>
            <a:off x="44005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5" name="Google Shape;2055;p240"/>
          <p:cNvSpPr/>
          <p:nvPr/>
        </p:nvSpPr>
        <p:spPr>
          <a:xfrm>
            <a:off x="44005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6" name="Google Shape;2056;p240"/>
          <p:cNvSpPr/>
          <p:nvPr/>
        </p:nvSpPr>
        <p:spPr>
          <a:xfrm>
            <a:off x="44005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7" name="Google Shape;2057;p240"/>
          <p:cNvSpPr/>
          <p:nvPr/>
        </p:nvSpPr>
        <p:spPr>
          <a:xfrm>
            <a:off x="44005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8" name="Google Shape;2058;p240"/>
          <p:cNvSpPr/>
          <p:nvPr/>
        </p:nvSpPr>
        <p:spPr>
          <a:xfrm>
            <a:off x="49958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59" name="Google Shape;2059;p240"/>
          <p:cNvSpPr/>
          <p:nvPr/>
        </p:nvSpPr>
        <p:spPr>
          <a:xfrm>
            <a:off x="49958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0" name="Google Shape;2060;p240"/>
          <p:cNvSpPr/>
          <p:nvPr/>
        </p:nvSpPr>
        <p:spPr>
          <a:xfrm>
            <a:off x="49958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1" name="Google Shape;2061;p240"/>
          <p:cNvSpPr/>
          <p:nvPr/>
        </p:nvSpPr>
        <p:spPr>
          <a:xfrm>
            <a:off x="49958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2" name="Google Shape;2062;p240"/>
          <p:cNvSpPr/>
          <p:nvPr/>
        </p:nvSpPr>
        <p:spPr>
          <a:xfrm>
            <a:off x="49958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3" name="Google Shape;2063;p240"/>
          <p:cNvSpPr/>
          <p:nvPr/>
        </p:nvSpPr>
        <p:spPr>
          <a:xfrm>
            <a:off x="5591174"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4" name="Google Shape;2064;p240"/>
          <p:cNvSpPr/>
          <p:nvPr/>
        </p:nvSpPr>
        <p:spPr>
          <a:xfrm>
            <a:off x="5591174"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5" name="Google Shape;2065;p240"/>
          <p:cNvSpPr/>
          <p:nvPr/>
        </p:nvSpPr>
        <p:spPr>
          <a:xfrm>
            <a:off x="5591174"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6" name="Google Shape;2066;p240"/>
          <p:cNvSpPr/>
          <p:nvPr/>
        </p:nvSpPr>
        <p:spPr>
          <a:xfrm>
            <a:off x="5591174"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7" name="Google Shape;2067;p240"/>
          <p:cNvSpPr/>
          <p:nvPr/>
        </p:nvSpPr>
        <p:spPr>
          <a:xfrm>
            <a:off x="5591174"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8" name="Google Shape;2068;p240"/>
          <p:cNvSpPr/>
          <p:nvPr/>
        </p:nvSpPr>
        <p:spPr>
          <a:xfrm>
            <a:off x="618648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69" name="Google Shape;2069;p240"/>
          <p:cNvSpPr/>
          <p:nvPr/>
        </p:nvSpPr>
        <p:spPr>
          <a:xfrm>
            <a:off x="618648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0" name="Google Shape;2070;p240"/>
          <p:cNvSpPr/>
          <p:nvPr/>
        </p:nvSpPr>
        <p:spPr>
          <a:xfrm>
            <a:off x="618648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1" name="Google Shape;2071;p240"/>
          <p:cNvSpPr/>
          <p:nvPr/>
        </p:nvSpPr>
        <p:spPr>
          <a:xfrm>
            <a:off x="618648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2" name="Google Shape;2072;p240"/>
          <p:cNvSpPr/>
          <p:nvPr/>
        </p:nvSpPr>
        <p:spPr>
          <a:xfrm>
            <a:off x="618648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3" name="Google Shape;2073;p240"/>
          <p:cNvSpPr/>
          <p:nvPr/>
        </p:nvSpPr>
        <p:spPr>
          <a:xfrm>
            <a:off x="677703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4" name="Google Shape;2074;p240"/>
          <p:cNvSpPr/>
          <p:nvPr/>
        </p:nvSpPr>
        <p:spPr>
          <a:xfrm>
            <a:off x="677703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5" name="Google Shape;2075;p240"/>
          <p:cNvSpPr/>
          <p:nvPr/>
        </p:nvSpPr>
        <p:spPr>
          <a:xfrm>
            <a:off x="677703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6" name="Google Shape;2076;p240"/>
          <p:cNvSpPr/>
          <p:nvPr/>
        </p:nvSpPr>
        <p:spPr>
          <a:xfrm>
            <a:off x="677703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7" name="Google Shape;2077;p240"/>
          <p:cNvSpPr/>
          <p:nvPr/>
        </p:nvSpPr>
        <p:spPr>
          <a:xfrm>
            <a:off x="677703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8" name="Google Shape;2078;p240"/>
          <p:cNvSpPr/>
          <p:nvPr/>
        </p:nvSpPr>
        <p:spPr>
          <a:xfrm>
            <a:off x="73723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79" name="Google Shape;2079;p240"/>
          <p:cNvSpPr/>
          <p:nvPr/>
        </p:nvSpPr>
        <p:spPr>
          <a:xfrm>
            <a:off x="73723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0" name="Google Shape;2080;p240"/>
          <p:cNvSpPr/>
          <p:nvPr/>
        </p:nvSpPr>
        <p:spPr>
          <a:xfrm>
            <a:off x="73723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1" name="Google Shape;2081;p240"/>
          <p:cNvSpPr/>
          <p:nvPr/>
        </p:nvSpPr>
        <p:spPr>
          <a:xfrm>
            <a:off x="73723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2" name="Google Shape;2082;p240"/>
          <p:cNvSpPr/>
          <p:nvPr/>
        </p:nvSpPr>
        <p:spPr>
          <a:xfrm>
            <a:off x="73723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3" name="Google Shape;2083;p240"/>
          <p:cNvSpPr/>
          <p:nvPr/>
        </p:nvSpPr>
        <p:spPr>
          <a:xfrm>
            <a:off x="7967663"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4" name="Google Shape;2084;p240"/>
          <p:cNvSpPr/>
          <p:nvPr/>
        </p:nvSpPr>
        <p:spPr>
          <a:xfrm>
            <a:off x="7967663"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5" name="Google Shape;2085;p240"/>
          <p:cNvSpPr/>
          <p:nvPr/>
        </p:nvSpPr>
        <p:spPr>
          <a:xfrm>
            <a:off x="7967663"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6" name="Google Shape;2086;p240"/>
          <p:cNvSpPr/>
          <p:nvPr/>
        </p:nvSpPr>
        <p:spPr>
          <a:xfrm>
            <a:off x="7967663"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7" name="Google Shape;2087;p240"/>
          <p:cNvSpPr/>
          <p:nvPr/>
        </p:nvSpPr>
        <p:spPr>
          <a:xfrm>
            <a:off x="7967663"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8" name="Google Shape;2088;p240"/>
          <p:cNvSpPr/>
          <p:nvPr/>
        </p:nvSpPr>
        <p:spPr>
          <a:xfrm>
            <a:off x="856297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89" name="Google Shape;2089;p240"/>
          <p:cNvSpPr/>
          <p:nvPr/>
        </p:nvSpPr>
        <p:spPr>
          <a:xfrm>
            <a:off x="856297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90" name="Google Shape;2090;p240"/>
          <p:cNvSpPr/>
          <p:nvPr/>
        </p:nvSpPr>
        <p:spPr>
          <a:xfrm>
            <a:off x="856297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91" name="Google Shape;2091;p240"/>
          <p:cNvSpPr/>
          <p:nvPr/>
        </p:nvSpPr>
        <p:spPr>
          <a:xfrm>
            <a:off x="856297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2092" name="Google Shape;2092;p240"/>
          <p:cNvSpPr/>
          <p:nvPr/>
        </p:nvSpPr>
        <p:spPr>
          <a:xfrm>
            <a:off x="856297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cxnSp>
        <p:nvCxnSpPr>
          <p:cNvPr id="2093" name="Google Shape;2093;p24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094" name="Google Shape;2094;p24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2095" name="Google Shape;2095;p24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096" name="Google Shape;2096;p2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3 | Content – Text &amp; Media 1">
  <p:cSld name="TITLE_2_1_1_1_1_1_1_1_1_1_1_1_1_1_1_1_1_1_1_2">
    <p:bg>
      <p:bgPr>
        <a:solidFill>
          <a:srgbClr val="FFFFFF"/>
        </a:solidFill>
        <a:effectLst/>
      </p:bgPr>
    </p:bg>
    <p:spTree>
      <p:nvGrpSpPr>
        <p:cNvPr id="1" name="Shape 2097"/>
        <p:cNvGrpSpPr/>
        <p:nvPr/>
      </p:nvGrpSpPr>
      <p:grpSpPr>
        <a:xfrm>
          <a:off x="0" y="0"/>
          <a:ext cx="0" cy="0"/>
          <a:chOff x="0" y="0"/>
          <a:chExt cx="0" cy="0"/>
        </a:xfrm>
      </p:grpSpPr>
      <p:sp>
        <p:nvSpPr>
          <p:cNvPr id="2098" name="Google Shape;2098;p241"/>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099" name="Google Shape;2099;p24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100" name="Google Shape;2100;p24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101" name="Google Shape;2101;p241"/>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102" name="Google Shape;2102;p241"/>
          <p:cNvSpPr txBox="1">
            <a:spLocks noGrp="1"/>
          </p:cNvSpPr>
          <p:nvPr>
            <p:ph type="body" idx="2"/>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103" name="Google Shape;2103;p2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3 | Content – Header Only 1">
  <p:cSld name="TITLE_2_1_1_1_1_1_1_1_1_1_1_1_1_1_1_1_1_1_1_1_1_1_1_1_1_2">
    <p:bg>
      <p:bgPr>
        <a:solidFill>
          <a:srgbClr val="FFFFFF"/>
        </a:solidFill>
        <a:effectLst/>
      </p:bgPr>
    </p:bg>
    <p:spTree>
      <p:nvGrpSpPr>
        <p:cNvPr id="1" name="Shape 2104"/>
        <p:cNvGrpSpPr/>
        <p:nvPr/>
      </p:nvGrpSpPr>
      <p:grpSpPr>
        <a:xfrm>
          <a:off x="0" y="0"/>
          <a:ext cx="0" cy="0"/>
          <a:chOff x="0" y="0"/>
          <a:chExt cx="0" cy="0"/>
        </a:xfrm>
      </p:grpSpPr>
      <p:cxnSp>
        <p:nvCxnSpPr>
          <p:cNvPr id="2105" name="Google Shape;2105;p24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106" name="Google Shape;2106;p242"/>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2107" name="Google Shape;2107;p24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108" name="Google Shape;2108;p2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2109"/>
        <p:cNvGrpSpPr/>
        <p:nvPr/>
      </p:nvGrpSpPr>
      <p:grpSpPr>
        <a:xfrm>
          <a:off x="0" y="0"/>
          <a:ext cx="0" cy="0"/>
          <a:chOff x="0" y="0"/>
          <a:chExt cx="0" cy="0"/>
        </a:xfrm>
      </p:grpSpPr>
      <p:sp>
        <p:nvSpPr>
          <p:cNvPr id="2110" name="Google Shape;2110;p243"/>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111" name="Google Shape;2111;p243"/>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12" name="Google Shape;2112;p2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3">
    <p:bg>
      <p:bgPr>
        <a:solidFill>
          <a:srgbClr val="FFFFFF"/>
        </a:solidFill>
        <a:effectLst/>
      </p:bgPr>
    </p:bg>
    <p:spTree>
      <p:nvGrpSpPr>
        <p:cNvPr id="1" name="Shape 2113"/>
        <p:cNvGrpSpPr/>
        <p:nvPr/>
      </p:nvGrpSpPr>
      <p:grpSpPr>
        <a:xfrm>
          <a:off x="0" y="0"/>
          <a:ext cx="0" cy="0"/>
          <a:chOff x="0" y="0"/>
          <a:chExt cx="0" cy="0"/>
        </a:xfrm>
      </p:grpSpPr>
      <p:cxnSp>
        <p:nvCxnSpPr>
          <p:cNvPr id="2114" name="Google Shape;2114;p24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115" name="Google Shape;2115;p24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116" name="Google Shape;2116;p244"/>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117" name="Google Shape;2117;p24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118" name="Google Shape;2118;p2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03" name="Google Shape;103;p2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04" name="Google Shape;104;p2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05" name="Google Shape;105;p26"/>
          <p:cNvSpPr txBox="1">
            <a:spLocks noGrp="1"/>
          </p:cNvSpPr>
          <p:nvPr>
            <p:ph type="body" idx="1"/>
          </p:nvPr>
        </p:nvSpPr>
        <p:spPr>
          <a:xfrm>
            <a:off x="239400" y="1360800"/>
            <a:ext cx="8665500" cy="33075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106" name="Google Shape;106;p26"/>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07" name="Google Shape;107;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19"/>
        <p:cNvGrpSpPr/>
        <p:nvPr/>
      </p:nvGrpSpPr>
      <p:grpSpPr>
        <a:xfrm>
          <a:off x="0" y="0"/>
          <a:ext cx="0" cy="0"/>
          <a:chOff x="0" y="0"/>
          <a:chExt cx="0" cy="0"/>
        </a:xfrm>
      </p:grpSpPr>
      <p:sp>
        <p:nvSpPr>
          <p:cNvPr id="2120" name="Google Shape;2120;p245"/>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A9AFA9"/>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121" name="Google Shape;2121;p2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22"/>
        <p:cNvGrpSpPr/>
        <p:nvPr/>
      </p:nvGrpSpPr>
      <p:grpSpPr>
        <a:xfrm>
          <a:off x="0" y="0"/>
          <a:ext cx="0" cy="0"/>
          <a:chOff x="0" y="0"/>
          <a:chExt cx="0" cy="0"/>
        </a:xfrm>
      </p:grpSpPr>
      <p:sp>
        <p:nvSpPr>
          <p:cNvPr id="2123" name="Google Shape;2123;p246"/>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124" name="Google Shape;2124;p246"/>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125" name="Google Shape;2125;p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2126"/>
        <p:cNvGrpSpPr/>
        <p:nvPr/>
      </p:nvGrpSpPr>
      <p:grpSpPr>
        <a:xfrm>
          <a:off x="0" y="0"/>
          <a:ext cx="0" cy="0"/>
          <a:chOff x="0" y="0"/>
          <a:chExt cx="0" cy="0"/>
        </a:xfrm>
      </p:grpSpPr>
      <p:sp>
        <p:nvSpPr>
          <p:cNvPr id="2127" name="Google Shape;2127;p247"/>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128" name="Google Shape;2128;p247"/>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29" name="Google Shape;2129;p2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matchingName="Title Slide">
  <p:cSld name="TITLE_6">
    <p:bg>
      <p:bgPr>
        <a:solidFill>
          <a:schemeClr val="lt1"/>
        </a:solidFill>
        <a:effectLst/>
      </p:bgPr>
    </p:bg>
    <p:spTree>
      <p:nvGrpSpPr>
        <p:cNvPr id="1" name="Shape 2130"/>
        <p:cNvGrpSpPr/>
        <p:nvPr/>
      </p:nvGrpSpPr>
      <p:grpSpPr>
        <a:xfrm>
          <a:off x="0" y="0"/>
          <a:ext cx="0" cy="0"/>
          <a:chOff x="0" y="0"/>
          <a:chExt cx="0" cy="0"/>
        </a:xfrm>
      </p:grpSpPr>
      <p:sp>
        <p:nvSpPr>
          <p:cNvPr id="2131" name="Google Shape;2131;p248"/>
          <p:cNvSpPr txBox="1">
            <a:spLocks noGrp="1"/>
          </p:cNvSpPr>
          <p:nvPr>
            <p:ph type="ctrTitle"/>
          </p:nvPr>
        </p:nvSpPr>
        <p:spPr>
          <a:xfrm>
            <a:off x="381001" y="2572359"/>
            <a:ext cx="8380500" cy="1102500"/>
          </a:xfrm>
          <a:prstGeom prst="rect">
            <a:avLst/>
          </a:prstGeom>
          <a:noFill/>
          <a:ln>
            <a:noFill/>
          </a:ln>
        </p:spPr>
        <p:txBody>
          <a:bodyPr spcFirstLastPara="1" wrap="square" lIns="0" tIns="0" rIns="0" bIns="0" anchor="b" anchorCtr="0">
            <a:noAutofit/>
          </a:bodyPr>
          <a:lstStyle>
            <a:lvl1pPr marR="0" lvl="0" algn="l" rtl="0">
              <a:lnSpc>
                <a:spcPct val="120000"/>
              </a:lnSpc>
              <a:spcBef>
                <a:spcPts val="0"/>
              </a:spcBef>
              <a:spcAft>
                <a:spcPts val="0"/>
              </a:spcAft>
              <a:buSzPts val="3800"/>
              <a:buNone/>
              <a:defRPr sz="3200" b="0" i="0" u="none" strike="noStrike" cap="none">
                <a:solidFill>
                  <a:schemeClr val="accent1"/>
                </a:solidFill>
                <a:latin typeface="Open Sans"/>
                <a:ea typeface="Open Sans"/>
                <a:cs typeface="Open Sans"/>
                <a:sym typeface="Open Sans"/>
              </a:defRPr>
            </a:lvl1pPr>
            <a:lvl2pPr marR="0" lvl="1"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2pPr>
            <a:lvl3pPr marR="0" lvl="2"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3pPr>
            <a:lvl4pPr marR="0" lvl="3"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4pPr>
            <a:lvl5pPr marR="0" lvl="4"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5pPr>
            <a:lvl6pPr marR="0" lvl="5"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6pPr>
            <a:lvl7pPr marR="0" lvl="6"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7pPr>
            <a:lvl8pPr marR="0" lvl="7"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8pPr>
            <a:lvl9pPr marR="0" lvl="8"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9pPr>
          </a:lstStyle>
          <a:p>
            <a:endParaRPr/>
          </a:p>
        </p:txBody>
      </p:sp>
      <p:sp>
        <p:nvSpPr>
          <p:cNvPr id="2132" name="Google Shape;2132;p248"/>
          <p:cNvSpPr txBox="1">
            <a:spLocks noGrp="1"/>
          </p:cNvSpPr>
          <p:nvPr>
            <p:ph type="subTitle" idx="1"/>
          </p:nvPr>
        </p:nvSpPr>
        <p:spPr>
          <a:xfrm>
            <a:off x="381001" y="3674879"/>
            <a:ext cx="8380500" cy="933600"/>
          </a:xfrm>
          <a:prstGeom prst="rect">
            <a:avLst/>
          </a:prstGeom>
          <a:noFill/>
          <a:ln>
            <a:noFill/>
          </a:ln>
        </p:spPr>
        <p:txBody>
          <a:bodyPr spcFirstLastPara="1" wrap="square" lIns="0" tIns="0" rIns="0" bIns="0" anchor="t" anchorCtr="0">
            <a:noAutofit/>
          </a:bodyPr>
          <a:lstStyle>
            <a:lvl1pPr marR="0" lvl="0" algn="l" rtl="0">
              <a:lnSpc>
                <a:spcPct val="120000"/>
              </a:lnSpc>
              <a:spcBef>
                <a:spcPts val="1200"/>
              </a:spcBef>
              <a:spcAft>
                <a:spcPts val="0"/>
              </a:spcAft>
              <a:buClr>
                <a:schemeClr val="accent1"/>
              </a:buClr>
              <a:buSzPts val="1500"/>
              <a:buFont typeface="Arial"/>
              <a:buNone/>
              <a:defRPr sz="1800" b="0" i="0" u="none" strike="noStrike" cap="none">
                <a:solidFill>
                  <a:srgbClr val="888888"/>
                </a:solidFill>
                <a:latin typeface="Open Sans"/>
                <a:ea typeface="Open Sans"/>
                <a:cs typeface="Open Sans"/>
                <a:sym typeface="Open Sans"/>
              </a:defRPr>
            </a:lvl1pPr>
            <a:lvl2pPr marR="0" lvl="1" algn="ctr" rtl="0">
              <a:lnSpc>
                <a:spcPct val="120000"/>
              </a:lnSpc>
              <a:spcBef>
                <a:spcPts val="1200"/>
              </a:spcBef>
              <a:spcAft>
                <a:spcPts val="0"/>
              </a:spcAft>
              <a:buClr>
                <a:schemeClr val="accent2"/>
              </a:buClr>
              <a:buSzPts val="1500"/>
              <a:buFont typeface="Arial"/>
              <a:buNone/>
              <a:defRPr sz="1200" b="0" i="0" u="none" strike="noStrike" cap="none">
                <a:solidFill>
                  <a:srgbClr val="888888"/>
                </a:solidFill>
                <a:latin typeface="Open Sans"/>
                <a:ea typeface="Open Sans"/>
                <a:cs typeface="Open Sans"/>
                <a:sym typeface="Open Sans"/>
              </a:defRPr>
            </a:lvl2pPr>
            <a:lvl3pPr marR="0" lvl="2" algn="ctr" rtl="0">
              <a:lnSpc>
                <a:spcPct val="120000"/>
              </a:lnSpc>
              <a:spcBef>
                <a:spcPts val="1200"/>
              </a:spcBef>
              <a:spcAft>
                <a:spcPts val="0"/>
              </a:spcAft>
              <a:buClr>
                <a:srgbClr val="8DC634"/>
              </a:buClr>
              <a:buSzPts val="1500"/>
              <a:buFont typeface="Arial"/>
              <a:buNone/>
              <a:defRPr sz="1200" b="0" i="0" u="none" strike="noStrike" cap="none">
                <a:solidFill>
                  <a:srgbClr val="888888"/>
                </a:solidFill>
                <a:latin typeface="Open Sans"/>
                <a:ea typeface="Open Sans"/>
                <a:cs typeface="Open Sans"/>
                <a:sym typeface="Open Sans"/>
              </a:defRPr>
            </a:lvl3pPr>
            <a:lvl4pPr marR="0" lvl="3" algn="ctr" rtl="0">
              <a:lnSpc>
                <a:spcPct val="120000"/>
              </a:lnSpc>
              <a:spcBef>
                <a:spcPts val="1200"/>
              </a:spcBef>
              <a:spcAft>
                <a:spcPts val="0"/>
              </a:spcAft>
              <a:buClr>
                <a:srgbClr val="B31620"/>
              </a:buClr>
              <a:buSzPts val="1500"/>
              <a:buFont typeface="Arial"/>
              <a:buNone/>
              <a:defRPr sz="1200" b="0" i="0" u="none" strike="noStrike" cap="none">
                <a:solidFill>
                  <a:srgbClr val="888888"/>
                </a:solidFill>
                <a:latin typeface="Open Sans"/>
                <a:ea typeface="Open Sans"/>
                <a:cs typeface="Open Sans"/>
                <a:sym typeface="Open Sans"/>
              </a:defRPr>
            </a:lvl4pPr>
            <a:lvl5pPr marR="0" lvl="4" algn="ctr" rtl="0">
              <a:lnSpc>
                <a:spcPct val="120000"/>
              </a:lnSpc>
              <a:spcBef>
                <a:spcPts val="1200"/>
              </a:spcBef>
              <a:spcAft>
                <a:spcPts val="0"/>
              </a:spcAft>
              <a:buClr>
                <a:schemeClr val="dk1"/>
              </a:buClr>
              <a:buSzPts val="1500"/>
              <a:buFont typeface="Arial"/>
              <a:buNone/>
              <a:defRPr sz="1200" b="0" i="0" u="none" strike="noStrike" cap="none">
                <a:solidFill>
                  <a:srgbClr val="888888"/>
                </a:solidFill>
                <a:latin typeface="Open Sans"/>
                <a:ea typeface="Open Sans"/>
                <a:cs typeface="Open Sans"/>
                <a:sym typeface="Open Sans"/>
              </a:defRPr>
            </a:lvl5pPr>
            <a:lvl6pPr marR="0" lvl="5" algn="ctr" rtl="0">
              <a:lnSpc>
                <a:spcPct val="100000"/>
              </a:lnSpc>
              <a:spcBef>
                <a:spcPts val="4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6pPr>
            <a:lvl7pPr marR="0" lvl="6" algn="ctr" rtl="0">
              <a:lnSpc>
                <a:spcPct val="100000"/>
              </a:lnSpc>
              <a:spcBef>
                <a:spcPts val="4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7pPr>
            <a:lvl8pPr marR="0" lvl="7" algn="ctr" rtl="0">
              <a:lnSpc>
                <a:spcPct val="100000"/>
              </a:lnSpc>
              <a:spcBef>
                <a:spcPts val="4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8pPr>
            <a:lvl9pPr marR="0" lvl="8" algn="ctr" rtl="0">
              <a:lnSpc>
                <a:spcPct val="100000"/>
              </a:lnSpc>
              <a:spcBef>
                <a:spcPts val="4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9pPr>
          </a:lstStyle>
          <a:p>
            <a:endParaRPr/>
          </a:p>
        </p:txBody>
      </p:sp>
      <p:sp>
        <p:nvSpPr>
          <p:cNvPr id="2133" name="Google Shape;2133;p248"/>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A9AFA9"/>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134" name="Google Shape;2134;p248"/>
          <p:cNvSpPr txBox="1">
            <a:spLocks noGrp="1"/>
          </p:cNvSpPr>
          <p:nvPr>
            <p:ph type="sldNum" idx="12"/>
          </p:nvPr>
        </p:nvSpPr>
        <p:spPr>
          <a:xfrm>
            <a:off x="8226425" y="4767263"/>
            <a:ext cx="4605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135" name="Google Shape;2135;p248"/>
          <p:cNvPicPr preferRelativeResize="0"/>
          <p:nvPr/>
        </p:nvPicPr>
        <p:blipFill rotWithShape="1">
          <a:blip r:embed="rId2">
            <a:alphaModFix/>
          </a:blip>
          <a:srcRect/>
          <a:stretch/>
        </p:blipFill>
        <p:spPr>
          <a:xfrm>
            <a:off x="541338" y="246690"/>
            <a:ext cx="2407801" cy="802500"/>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136"/>
        <p:cNvGrpSpPr/>
        <p:nvPr/>
      </p:nvGrpSpPr>
      <p:grpSpPr>
        <a:xfrm>
          <a:off x="0" y="0"/>
          <a:ext cx="0" cy="0"/>
          <a:chOff x="0" y="0"/>
          <a:chExt cx="0" cy="0"/>
        </a:xfrm>
      </p:grpSpPr>
      <p:sp>
        <p:nvSpPr>
          <p:cNvPr id="2137" name="Google Shape;2137;p2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Section header - violet blue">
  <p:cSld name="CUSTOM_1_1_1">
    <p:spTree>
      <p:nvGrpSpPr>
        <p:cNvPr id="1" name="Shape 2138"/>
        <p:cNvGrpSpPr/>
        <p:nvPr/>
      </p:nvGrpSpPr>
      <p:grpSpPr>
        <a:xfrm>
          <a:off x="0" y="0"/>
          <a:ext cx="0" cy="0"/>
          <a:chOff x="0" y="0"/>
          <a:chExt cx="0" cy="0"/>
        </a:xfrm>
      </p:grpSpPr>
      <p:pic>
        <p:nvPicPr>
          <p:cNvPr id="2139" name="Google Shape;2139;p250"/>
          <p:cNvPicPr preferRelativeResize="0"/>
          <p:nvPr/>
        </p:nvPicPr>
        <p:blipFill rotWithShape="1">
          <a:blip r:embed="rId2">
            <a:alphaModFix/>
          </a:blip>
          <a:srcRect/>
          <a:stretch/>
        </p:blipFill>
        <p:spPr>
          <a:xfrm>
            <a:off x="0" y="643"/>
            <a:ext cx="9143994" cy="5142213"/>
          </a:xfrm>
          <a:prstGeom prst="rect">
            <a:avLst/>
          </a:prstGeom>
          <a:noFill/>
          <a:ln>
            <a:noFill/>
          </a:ln>
        </p:spPr>
      </p:pic>
      <p:sp>
        <p:nvSpPr>
          <p:cNvPr id="2140" name="Google Shape;2140;p250"/>
          <p:cNvSpPr txBox="1">
            <a:spLocks noGrp="1"/>
          </p:cNvSpPr>
          <p:nvPr>
            <p:ph type="title"/>
          </p:nvPr>
        </p:nvSpPr>
        <p:spPr>
          <a:xfrm>
            <a:off x="457200" y="3179579"/>
            <a:ext cx="8229600" cy="8574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Clr>
                <a:schemeClr val="lt1"/>
              </a:buClr>
              <a:buSzPts val="3200"/>
              <a:buNone/>
              <a:defRPr sz="3200">
                <a:solidFill>
                  <a:schemeClr val="lt1"/>
                </a:solidFill>
              </a:defRPr>
            </a:lvl1pPr>
            <a:lvl2pPr lvl="1" algn="l" rtl="0">
              <a:lnSpc>
                <a:spcPct val="100000"/>
              </a:lnSpc>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2pPr>
            <a:lvl3pPr lvl="2" algn="l" rtl="0">
              <a:lnSpc>
                <a:spcPct val="100000"/>
              </a:lnSpc>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3pPr>
            <a:lvl4pPr lvl="3" algn="l" rtl="0">
              <a:lnSpc>
                <a:spcPct val="100000"/>
              </a:lnSpc>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4pPr>
            <a:lvl5pPr lvl="4" algn="l" rtl="0">
              <a:lnSpc>
                <a:spcPct val="100000"/>
              </a:lnSpc>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5pPr>
            <a:lvl6pPr lvl="5" algn="l" rtl="0">
              <a:lnSpc>
                <a:spcPct val="100000"/>
              </a:lnSpc>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6pPr>
            <a:lvl7pPr lvl="6" algn="l" rtl="0">
              <a:lnSpc>
                <a:spcPct val="100000"/>
              </a:lnSpc>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7pPr>
            <a:lvl8pPr lvl="7" algn="l" rtl="0">
              <a:lnSpc>
                <a:spcPct val="100000"/>
              </a:lnSpc>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8pPr>
            <a:lvl9pPr lvl="8" algn="l" rtl="0">
              <a:lnSpc>
                <a:spcPct val="100000"/>
              </a:lnSpc>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9pPr>
          </a:lstStyle>
          <a:p>
            <a:endParaRPr/>
          </a:p>
        </p:txBody>
      </p:sp>
      <p:sp>
        <p:nvSpPr>
          <p:cNvPr id="2141" name="Google Shape;2141;p2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2142"/>
        <p:cNvGrpSpPr/>
        <p:nvPr/>
      </p:nvGrpSpPr>
      <p:grpSpPr>
        <a:xfrm>
          <a:off x="0" y="0"/>
          <a:ext cx="0" cy="0"/>
          <a:chOff x="0" y="0"/>
          <a:chExt cx="0" cy="0"/>
        </a:xfrm>
      </p:grpSpPr>
      <p:sp>
        <p:nvSpPr>
          <p:cNvPr id="2143" name="Google Shape;2143;p251"/>
          <p:cNvSpPr txBox="1">
            <a:spLocks noGrp="1"/>
          </p:cNvSpPr>
          <p:nvPr>
            <p:ph type="ctrTitle"/>
          </p:nvPr>
        </p:nvSpPr>
        <p:spPr>
          <a:xfrm>
            <a:off x="311708" y="744575"/>
            <a:ext cx="8520600" cy="2052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2144" name="Google Shape;2144;p251"/>
          <p:cNvSpPr txBox="1">
            <a:spLocks noGrp="1"/>
          </p:cNvSpPr>
          <p:nvPr>
            <p:ph type="subTitle" idx="1"/>
          </p:nvPr>
        </p:nvSpPr>
        <p:spPr>
          <a:xfrm>
            <a:off x="311700" y="2834125"/>
            <a:ext cx="8520600" cy="7926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45" name="Google Shape;2145;p2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46"/>
        <p:cNvGrpSpPr/>
        <p:nvPr/>
      </p:nvGrpSpPr>
      <p:grpSpPr>
        <a:xfrm>
          <a:off x="0" y="0"/>
          <a:ext cx="0" cy="0"/>
          <a:chOff x="0" y="0"/>
          <a:chExt cx="0" cy="0"/>
        </a:xfrm>
      </p:grpSpPr>
      <p:sp>
        <p:nvSpPr>
          <p:cNvPr id="2147" name="Google Shape;2147;p252"/>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148" name="Google Shape;2148;p2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Blank 1 1">
  <p:cSld name="BLANK_3">
    <p:spTree>
      <p:nvGrpSpPr>
        <p:cNvPr id="1" name="Shape 2149"/>
        <p:cNvGrpSpPr/>
        <p:nvPr/>
      </p:nvGrpSpPr>
      <p:grpSpPr>
        <a:xfrm>
          <a:off x="0" y="0"/>
          <a:ext cx="0" cy="0"/>
          <a:chOff x="0" y="0"/>
          <a:chExt cx="0" cy="0"/>
        </a:xfrm>
      </p:grpSpPr>
      <p:sp>
        <p:nvSpPr>
          <p:cNvPr id="2150" name="Google Shape;2150;p253"/>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A9AFA9"/>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151" name="Google Shape;2151;p2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3 Column Content">
  <p:cSld name="3 Column Content">
    <p:spTree>
      <p:nvGrpSpPr>
        <p:cNvPr id="1" name="Shape 2152"/>
        <p:cNvGrpSpPr/>
        <p:nvPr/>
      </p:nvGrpSpPr>
      <p:grpSpPr>
        <a:xfrm>
          <a:off x="0" y="0"/>
          <a:ext cx="0" cy="0"/>
          <a:chOff x="0" y="0"/>
          <a:chExt cx="0" cy="0"/>
        </a:xfrm>
      </p:grpSpPr>
      <p:sp>
        <p:nvSpPr>
          <p:cNvPr id="2153" name="Google Shape;2153;p254"/>
          <p:cNvSpPr txBox="1">
            <a:spLocks noGrp="1"/>
          </p:cNvSpPr>
          <p:nvPr>
            <p:ph type="title"/>
          </p:nvPr>
        </p:nvSpPr>
        <p:spPr>
          <a:xfrm>
            <a:off x="381000" y="381000"/>
            <a:ext cx="8380500" cy="682500"/>
          </a:xfrm>
          <a:prstGeom prst="rect">
            <a:avLst/>
          </a:prstGeom>
          <a:noFill/>
          <a:ln>
            <a:noFill/>
          </a:ln>
        </p:spPr>
        <p:txBody>
          <a:bodyPr spcFirstLastPara="1" wrap="square" lIns="0" tIns="0" rIns="0" bIns="0" anchor="ctr" anchorCtr="0">
            <a:noAutofit/>
          </a:bodyPr>
          <a:lstStyle>
            <a:lvl1pPr marR="0" lvl="0" algn="l" rtl="0">
              <a:lnSpc>
                <a:spcPct val="120000"/>
              </a:lnSpc>
              <a:spcBef>
                <a:spcPts val="0"/>
              </a:spcBef>
              <a:spcAft>
                <a:spcPts val="0"/>
              </a:spcAft>
              <a:buSzPts val="3800"/>
              <a:buNone/>
              <a:defRPr sz="3200" b="0" i="0" u="none" strike="noStrike" cap="none">
                <a:solidFill>
                  <a:schemeClr val="accent1"/>
                </a:solidFill>
                <a:latin typeface="Open Sans"/>
                <a:ea typeface="Open Sans"/>
                <a:cs typeface="Open Sans"/>
                <a:sym typeface="Open Sans"/>
              </a:defRPr>
            </a:lvl1pPr>
            <a:lvl2pPr marR="0" lvl="1"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2pPr>
            <a:lvl3pPr marR="0" lvl="2"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3pPr>
            <a:lvl4pPr marR="0" lvl="3"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4pPr>
            <a:lvl5pPr marR="0" lvl="4"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5pPr>
            <a:lvl6pPr marR="0" lvl="5"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6pPr>
            <a:lvl7pPr marR="0" lvl="6"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7pPr>
            <a:lvl8pPr marR="0" lvl="7"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8pPr>
            <a:lvl9pPr marR="0" lvl="8"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9pPr>
          </a:lstStyle>
          <a:p>
            <a:endParaRPr/>
          </a:p>
        </p:txBody>
      </p:sp>
      <p:sp>
        <p:nvSpPr>
          <p:cNvPr id="2154" name="Google Shape;2154;p254"/>
          <p:cNvSpPr txBox="1">
            <a:spLocks noGrp="1"/>
          </p:cNvSpPr>
          <p:nvPr>
            <p:ph type="body" idx="1"/>
          </p:nvPr>
        </p:nvSpPr>
        <p:spPr>
          <a:xfrm>
            <a:off x="378690" y="1063625"/>
            <a:ext cx="27939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55" name="Google Shape;2155;p254"/>
          <p:cNvSpPr txBox="1">
            <a:spLocks noGrp="1"/>
          </p:cNvSpPr>
          <p:nvPr>
            <p:ph type="body" idx="2"/>
          </p:nvPr>
        </p:nvSpPr>
        <p:spPr>
          <a:xfrm>
            <a:off x="3173413" y="1063625"/>
            <a:ext cx="27939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56" name="Google Shape;2156;p254"/>
          <p:cNvSpPr txBox="1">
            <a:spLocks noGrp="1"/>
          </p:cNvSpPr>
          <p:nvPr>
            <p:ph type="body" idx="3"/>
          </p:nvPr>
        </p:nvSpPr>
        <p:spPr>
          <a:xfrm>
            <a:off x="5967413" y="1063625"/>
            <a:ext cx="27939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57" name="Google Shape;2157;p254"/>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A9AFA9"/>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158" name="Google Shape;2158;p254"/>
          <p:cNvSpPr txBox="1">
            <a:spLocks noGrp="1"/>
          </p:cNvSpPr>
          <p:nvPr>
            <p:ph type="sldNum" idx="12"/>
          </p:nvPr>
        </p:nvSpPr>
        <p:spPr>
          <a:xfrm>
            <a:off x="8226425" y="4767263"/>
            <a:ext cx="4605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10" name="Google Shape;110;p2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11" name="Google Shape;111;p2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12" name="Google Shape;112;p27"/>
          <p:cNvSpPr txBox="1">
            <a:spLocks noGrp="1"/>
          </p:cNvSpPr>
          <p:nvPr>
            <p:ph type="body" idx="1"/>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113" name="Google Shape;113;p27"/>
          <p:cNvSpPr txBox="1">
            <a:spLocks noGrp="1"/>
          </p:cNvSpPr>
          <p:nvPr>
            <p:ph type="body" idx="2"/>
          </p:nvPr>
        </p:nvSpPr>
        <p:spPr>
          <a:xfrm>
            <a:off x="46908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900"/>
              </a:spcBef>
              <a:spcAft>
                <a:spcPts val="0"/>
              </a:spcAft>
              <a:buSzPts val="1500"/>
              <a:buChar char="●"/>
              <a:defRPr/>
            </a:lvl2pPr>
            <a:lvl3pPr marL="1371600" lvl="2" indent="-323850" algn="l" rtl="0">
              <a:lnSpc>
                <a:spcPct val="100000"/>
              </a:lnSpc>
              <a:spcBef>
                <a:spcPts val="900"/>
              </a:spcBef>
              <a:spcAft>
                <a:spcPts val="0"/>
              </a:spcAft>
              <a:buSzPts val="1500"/>
              <a:buChar char="●"/>
              <a:defRPr/>
            </a:lvl3pPr>
            <a:lvl4pPr marL="1828800" lvl="3" indent="-323850" algn="l" rtl="0">
              <a:lnSpc>
                <a:spcPct val="100000"/>
              </a:lnSpc>
              <a:spcBef>
                <a:spcPts val="900"/>
              </a:spcBef>
              <a:spcAft>
                <a:spcPts val="0"/>
              </a:spcAft>
              <a:buSzPts val="1500"/>
              <a:buChar char="●"/>
              <a:defRPr/>
            </a:lvl4pPr>
            <a:lvl5pPr marL="2286000" lvl="4" indent="-323850" algn="l" rtl="0">
              <a:lnSpc>
                <a:spcPct val="100000"/>
              </a:lnSpc>
              <a:spcBef>
                <a:spcPts val="900"/>
              </a:spcBef>
              <a:spcAft>
                <a:spcPts val="0"/>
              </a:spcAft>
              <a:buSzPts val="1500"/>
              <a:buChar char="●"/>
              <a:defRPr/>
            </a:lvl5pPr>
            <a:lvl6pPr marL="2743200" lvl="5" indent="-323850" algn="l" rtl="0">
              <a:lnSpc>
                <a:spcPct val="100000"/>
              </a:lnSpc>
              <a:spcBef>
                <a:spcPts val="900"/>
              </a:spcBef>
              <a:spcAft>
                <a:spcPts val="0"/>
              </a:spcAft>
              <a:buSzPts val="1500"/>
              <a:buChar char="●"/>
              <a:defRPr/>
            </a:lvl6pPr>
            <a:lvl7pPr marL="3200400" lvl="6" indent="-323850" algn="l" rtl="0">
              <a:lnSpc>
                <a:spcPct val="100000"/>
              </a:lnSpc>
              <a:spcBef>
                <a:spcPts val="900"/>
              </a:spcBef>
              <a:spcAft>
                <a:spcPts val="0"/>
              </a:spcAft>
              <a:buSzPts val="1500"/>
              <a:buChar char="●"/>
              <a:defRPr/>
            </a:lvl7pPr>
            <a:lvl8pPr marL="3657600" lvl="7" indent="-323850" algn="l" rtl="0">
              <a:lnSpc>
                <a:spcPct val="100000"/>
              </a:lnSpc>
              <a:spcBef>
                <a:spcPts val="900"/>
              </a:spcBef>
              <a:spcAft>
                <a:spcPts val="0"/>
              </a:spcAft>
              <a:buSzPts val="1500"/>
              <a:buChar char="●"/>
              <a:defRPr/>
            </a:lvl8pPr>
            <a:lvl9pPr marL="4114800" lvl="8" indent="-323850" algn="l" rtl="0">
              <a:lnSpc>
                <a:spcPct val="100000"/>
              </a:lnSpc>
              <a:spcBef>
                <a:spcPts val="900"/>
              </a:spcBef>
              <a:spcAft>
                <a:spcPts val="900"/>
              </a:spcAft>
              <a:buSzPts val="1500"/>
              <a:buChar char="●"/>
              <a:defRPr/>
            </a:lvl9pPr>
          </a:lstStyle>
          <a:p>
            <a:endParaRPr/>
          </a:p>
        </p:txBody>
      </p:sp>
      <p:sp>
        <p:nvSpPr>
          <p:cNvPr id="114" name="Google Shape;114;p27"/>
          <p:cNvSpPr txBox="1">
            <a:spLocks noGrp="1"/>
          </p:cNvSpPr>
          <p:nvPr>
            <p:ph type="body" idx="3"/>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15" name="Google Shape;115;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59"/>
        <p:cNvGrpSpPr/>
        <p:nvPr/>
      </p:nvGrpSpPr>
      <p:grpSpPr>
        <a:xfrm>
          <a:off x="0" y="0"/>
          <a:ext cx="0" cy="0"/>
          <a:chOff x="0" y="0"/>
          <a:chExt cx="0" cy="0"/>
        </a:xfrm>
      </p:grpSpPr>
      <p:sp>
        <p:nvSpPr>
          <p:cNvPr id="2160" name="Google Shape;2160;p255"/>
          <p:cNvSpPr txBox="1">
            <a:spLocks noGrp="1"/>
          </p:cNvSpPr>
          <p:nvPr>
            <p:ph type="title"/>
          </p:nvPr>
        </p:nvSpPr>
        <p:spPr>
          <a:xfrm>
            <a:off x="381000" y="381000"/>
            <a:ext cx="8380500" cy="682500"/>
          </a:xfrm>
          <a:prstGeom prst="rect">
            <a:avLst/>
          </a:prstGeom>
          <a:noFill/>
          <a:ln>
            <a:noFill/>
          </a:ln>
        </p:spPr>
        <p:txBody>
          <a:bodyPr spcFirstLastPara="1" wrap="square" lIns="0" tIns="0" rIns="0" bIns="0" anchor="ctr" anchorCtr="0">
            <a:noAutofit/>
          </a:bodyPr>
          <a:lstStyle>
            <a:lvl1pPr marR="0" lvl="0" algn="l" rtl="0">
              <a:lnSpc>
                <a:spcPct val="120000"/>
              </a:lnSpc>
              <a:spcBef>
                <a:spcPts val="0"/>
              </a:spcBef>
              <a:spcAft>
                <a:spcPts val="0"/>
              </a:spcAft>
              <a:buSzPts val="3800"/>
              <a:buNone/>
              <a:defRPr sz="3200" b="0" i="0" u="none" strike="noStrike" cap="none">
                <a:solidFill>
                  <a:schemeClr val="accent1"/>
                </a:solidFill>
                <a:latin typeface="Open Sans"/>
                <a:ea typeface="Open Sans"/>
                <a:cs typeface="Open Sans"/>
                <a:sym typeface="Open Sans"/>
              </a:defRPr>
            </a:lvl1pPr>
            <a:lvl2pPr marR="0" lvl="1"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2pPr>
            <a:lvl3pPr marR="0" lvl="2"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3pPr>
            <a:lvl4pPr marR="0" lvl="3"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4pPr>
            <a:lvl5pPr marR="0" lvl="4"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5pPr>
            <a:lvl6pPr marR="0" lvl="5"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6pPr>
            <a:lvl7pPr marR="0" lvl="6"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7pPr>
            <a:lvl8pPr marR="0" lvl="7"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8pPr>
            <a:lvl9pPr marR="0" lvl="8" algn="l" rtl="0">
              <a:lnSpc>
                <a:spcPct val="10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9pPr>
          </a:lstStyle>
          <a:p>
            <a:endParaRPr/>
          </a:p>
        </p:txBody>
      </p:sp>
      <p:sp>
        <p:nvSpPr>
          <p:cNvPr id="2161" name="Google Shape;2161;p255"/>
          <p:cNvSpPr txBox="1">
            <a:spLocks noGrp="1"/>
          </p:cNvSpPr>
          <p:nvPr>
            <p:ph type="body" idx="1"/>
          </p:nvPr>
        </p:nvSpPr>
        <p:spPr>
          <a:xfrm>
            <a:off x="381000" y="1063625"/>
            <a:ext cx="83805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62" name="Google Shape;2162;p255"/>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A9AFA9"/>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163" name="Google Shape;2163;p255"/>
          <p:cNvSpPr txBox="1">
            <a:spLocks noGrp="1"/>
          </p:cNvSpPr>
          <p:nvPr>
            <p:ph type="sldNum" idx="12"/>
          </p:nvPr>
        </p:nvSpPr>
        <p:spPr>
          <a:xfrm>
            <a:off x="8226425" y="4767263"/>
            <a:ext cx="460500" cy="2745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3 | Content – 1 Column 1">
  <p:cSld name="TITLE_2_1_1_1_1_1_2">
    <p:bg>
      <p:bgPr>
        <a:solidFill>
          <a:srgbClr val="FFFFFF"/>
        </a:solidFill>
        <a:effectLst/>
      </p:bgPr>
    </p:bg>
    <p:spTree>
      <p:nvGrpSpPr>
        <p:cNvPr id="1" name="Shape 2164"/>
        <p:cNvGrpSpPr/>
        <p:nvPr/>
      </p:nvGrpSpPr>
      <p:grpSpPr>
        <a:xfrm>
          <a:off x="0" y="0"/>
          <a:ext cx="0" cy="0"/>
          <a:chOff x="0" y="0"/>
          <a:chExt cx="0" cy="0"/>
        </a:xfrm>
      </p:grpSpPr>
      <p:sp>
        <p:nvSpPr>
          <p:cNvPr id="2165" name="Google Shape;2165;p25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166" name="Google Shape;2166;p25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167" name="Google Shape;2167;p25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168" name="Google Shape;2168;p256"/>
          <p:cNvSpPr txBox="1">
            <a:spLocks noGrp="1"/>
          </p:cNvSpPr>
          <p:nvPr>
            <p:ph type="body" idx="1"/>
          </p:nvPr>
        </p:nvSpPr>
        <p:spPr>
          <a:xfrm>
            <a:off x="239400" y="1360800"/>
            <a:ext cx="8665500" cy="33075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2169" name="Google Shape;2169;p256"/>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170" name="Google Shape;2170;p2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Title Only 1">
  <p:cSld name="1_Title Only">
    <p:spTree>
      <p:nvGrpSpPr>
        <p:cNvPr id="1" name="Shape 2171"/>
        <p:cNvGrpSpPr/>
        <p:nvPr/>
      </p:nvGrpSpPr>
      <p:grpSpPr>
        <a:xfrm>
          <a:off x="0" y="0"/>
          <a:ext cx="0" cy="0"/>
          <a:chOff x="0" y="0"/>
          <a:chExt cx="0" cy="0"/>
        </a:xfrm>
      </p:grpSpPr>
      <p:sp>
        <p:nvSpPr>
          <p:cNvPr id="2172" name="Google Shape;2172;p257"/>
          <p:cNvSpPr txBox="1">
            <a:spLocks noGrp="1"/>
          </p:cNvSpPr>
          <p:nvPr>
            <p:ph type="title"/>
          </p:nvPr>
        </p:nvSpPr>
        <p:spPr>
          <a:xfrm>
            <a:off x="495300" y="476250"/>
            <a:ext cx="8266200" cy="587100"/>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2173" name="Google Shape;2173;p2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1_Two Column Content">
  <p:cSld name="1_Two Column Content">
    <p:spTree>
      <p:nvGrpSpPr>
        <p:cNvPr id="1" name="Shape 2174"/>
        <p:cNvGrpSpPr/>
        <p:nvPr/>
      </p:nvGrpSpPr>
      <p:grpSpPr>
        <a:xfrm>
          <a:off x="0" y="0"/>
          <a:ext cx="0" cy="0"/>
          <a:chOff x="0" y="0"/>
          <a:chExt cx="0" cy="0"/>
        </a:xfrm>
      </p:grpSpPr>
      <p:sp>
        <p:nvSpPr>
          <p:cNvPr id="2175" name="Google Shape;2175;p258"/>
          <p:cNvSpPr/>
          <p:nvPr/>
        </p:nvSpPr>
        <p:spPr>
          <a:xfrm>
            <a:off x="6509084" y="0"/>
            <a:ext cx="2667000" cy="5143500"/>
          </a:xfrm>
          <a:prstGeom prst="rect">
            <a:avLst/>
          </a:prstGeom>
          <a:gradFill>
            <a:gsLst>
              <a:gs pos="0">
                <a:srgbClr val="8176B5"/>
              </a:gs>
              <a:gs pos="100000">
                <a:schemeClr val="accent5"/>
              </a:gs>
            </a:gsLst>
            <a:lin ang="18900044"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F8F8F8"/>
              </a:solidFill>
              <a:latin typeface="Arial"/>
              <a:ea typeface="Arial"/>
              <a:cs typeface="Arial"/>
              <a:sym typeface="Arial"/>
            </a:endParaRPr>
          </a:p>
        </p:txBody>
      </p:sp>
      <p:sp>
        <p:nvSpPr>
          <p:cNvPr id="2176" name="Google Shape;2176;p258"/>
          <p:cNvSpPr txBox="1">
            <a:spLocks noGrp="1"/>
          </p:cNvSpPr>
          <p:nvPr>
            <p:ph type="title"/>
          </p:nvPr>
        </p:nvSpPr>
        <p:spPr>
          <a:xfrm>
            <a:off x="457200" y="400051"/>
            <a:ext cx="5943600" cy="682500"/>
          </a:xfrm>
          <a:prstGeom prst="rect">
            <a:avLst/>
          </a:prstGeom>
          <a:noFill/>
          <a:ln>
            <a:noFill/>
          </a:ln>
        </p:spPr>
        <p:txBody>
          <a:bodyPr spcFirstLastPara="1" wrap="square" lIns="0" tIns="0" rIns="0" bIns="0" anchor="ctr" anchorCtr="0">
            <a:noAutofit/>
          </a:bodyPr>
          <a:lstStyle>
            <a:lvl1pPr marR="0" lvl="0" algn="l" rtl="0">
              <a:lnSpc>
                <a:spcPct val="120000"/>
              </a:lnSpc>
              <a:spcBef>
                <a:spcPts val="0"/>
              </a:spcBef>
              <a:spcAft>
                <a:spcPts val="0"/>
              </a:spcAft>
              <a:buSzPts val="3800"/>
              <a:buNone/>
              <a:defRPr sz="2400" b="0" i="0" u="none" strike="noStrike" cap="none">
                <a:solidFill>
                  <a:schemeClr val="dk1"/>
                </a:solidFill>
                <a:latin typeface="Open Sans Light"/>
                <a:ea typeface="Open Sans Light"/>
                <a:cs typeface="Open Sans Light"/>
                <a:sym typeface="Open Sans Light"/>
              </a:defRPr>
            </a:lvl1pPr>
            <a:lvl2pPr marR="0" lvl="1"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2177" name="Google Shape;2177;p258"/>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93949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93949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93949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93949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93949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93949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93949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93949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178" name="Google Shape;2178;p258"/>
          <p:cNvSpPr txBox="1"/>
          <p:nvPr/>
        </p:nvSpPr>
        <p:spPr>
          <a:xfrm>
            <a:off x="457200" y="1314450"/>
            <a:ext cx="5791200" cy="3143100"/>
          </a:xfrm>
          <a:prstGeom prst="rect">
            <a:avLst/>
          </a:prstGeom>
          <a:noFill/>
          <a:ln>
            <a:noFill/>
          </a:ln>
        </p:spPr>
        <p:txBody>
          <a:bodyPr spcFirstLastPara="1" wrap="square" lIns="68575" tIns="89150" rIns="68575" bIns="8915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dk1"/>
              </a:solidFill>
              <a:latin typeface="Arial"/>
              <a:ea typeface="Arial"/>
              <a:cs typeface="Arial"/>
              <a:sym typeface="Arial"/>
            </a:endParaRPr>
          </a:p>
        </p:txBody>
      </p:sp>
      <p:sp>
        <p:nvSpPr>
          <p:cNvPr id="2179" name="Google Shape;2179;p258"/>
          <p:cNvSpPr txBox="1"/>
          <p:nvPr/>
        </p:nvSpPr>
        <p:spPr>
          <a:xfrm>
            <a:off x="6934201" y="400050"/>
            <a:ext cx="1827300" cy="3600600"/>
          </a:xfrm>
          <a:prstGeom prst="rect">
            <a:avLst/>
          </a:prstGeom>
          <a:noFill/>
          <a:ln>
            <a:noFill/>
          </a:ln>
        </p:spPr>
        <p:txBody>
          <a:bodyPr spcFirstLastPara="1" wrap="square" lIns="68575" tIns="89150" rIns="68575" bIns="89150" anchor="t"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chemeClr val="lt1"/>
              </a:solidFill>
              <a:latin typeface="Arial"/>
              <a:ea typeface="Arial"/>
              <a:cs typeface="Arial"/>
              <a:sym typeface="Arial"/>
            </a:endParaRPr>
          </a:p>
        </p:txBody>
      </p:sp>
      <p:pic>
        <p:nvPicPr>
          <p:cNvPr id="2180" name="Google Shape;2180;p258" descr="cf-logo-v-cmyk-slide.png"/>
          <p:cNvPicPr preferRelativeResize="0"/>
          <p:nvPr/>
        </p:nvPicPr>
        <p:blipFill rotWithShape="1">
          <a:blip r:embed="rId2">
            <a:alphaModFix/>
          </a:blip>
          <a:srcRect/>
          <a:stretch/>
        </p:blipFill>
        <p:spPr>
          <a:xfrm>
            <a:off x="545550" y="4619224"/>
            <a:ext cx="922081" cy="306128"/>
          </a:xfrm>
          <a:prstGeom prst="rect">
            <a:avLst/>
          </a:prstGeom>
          <a:noFill/>
          <a:ln>
            <a:noFill/>
          </a:ln>
        </p:spPr>
      </p:pic>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3 | Content – 1 Column">
  <p:cSld name="TITLE_2_1_1_1_1_1_3">
    <p:bg>
      <p:bgPr>
        <a:solidFill>
          <a:srgbClr val="FFFFFF"/>
        </a:solidFill>
        <a:effectLst/>
      </p:bgPr>
    </p:bg>
    <p:spTree>
      <p:nvGrpSpPr>
        <p:cNvPr id="1" name="Shape 2181"/>
        <p:cNvGrpSpPr/>
        <p:nvPr/>
      </p:nvGrpSpPr>
      <p:grpSpPr>
        <a:xfrm>
          <a:off x="0" y="0"/>
          <a:ext cx="0" cy="0"/>
          <a:chOff x="0" y="0"/>
          <a:chExt cx="0" cy="0"/>
        </a:xfrm>
      </p:grpSpPr>
      <p:sp>
        <p:nvSpPr>
          <p:cNvPr id="2182" name="Google Shape;2182;p25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183" name="Google Shape;2183;p25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184" name="Google Shape;2184;p25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185" name="Google Shape;2185;p259"/>
          <p:cNvSpPr txBox="1">
            <a:spLocks noGrp="1"/>
          </p:cNvSpPr>
          <p:nvPr>
            <p:ph type="body" idx="1"/>
          </p:nvPr>
        </p:nvSpPr>
        <p:spPr>
          <a:xfrm>
            <a:off x="239400" y="1360800"/>
            <a:ext cx="8665500" cy="33075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2186" name="Google Shape;2186;p259"/>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187" name="Google Shape;2187;p2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_2">
    <p:bg>
      <p:bgPr>
        <a:solidFill>
          <a:srgbClr val="FFFFFF"/>
        </a:solidFill>
        <a:effectLst/>
      </p:bgPr>
    </p:bg>
    <p:spTree>
      <p:nvGrpSpPr>
        <p:cNvPr id="1" name="Shape 2188"/>
        <p:cNvGrpSpPr/>
        <p:nvPr/>
      </p:nvGrpSpPr>
      <p:grpSpPr>
        <a:xfrm>
          <a:off x="0" y="0"/>
          <a:ext cx="0" cy="0"/>
          <a:chOff x="0" y="0"/>
          <a:chExt cx="0" cy="0"/>
        </a:xfrm>
      </p:grpSpPr>
      <p:sp>
        <p:nvSpPr>
          <p:cNvPr id="2189" name="Google Shape;2189;p260"/>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190" name="Google Shape;2190;p26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191" name="Google Shape;2191;p26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192" name="Google Shape;2192;p26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193" name="Google Shape;2193;p260"/>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194" name="Google Shape;2194;p260"/>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195" name="Google Shape;2195;p260"/>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196" name="Google Shape;2196;p260"/>
          <p:cNvSpPr txBox="1">
            <a:spLocks noGrp="1"/>
          </p:cNvSpPr>
          <p:nvPr>
            <p:ph type="body" idx="3"/>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197" name="Google Shape;2197;p260"/>
          <p:cNvSpPr txBox="1">
            <a:spLocks noGrp="1"/>
          </p:cNvSpPr>
          <p:nvPr>
            <p:ph type="body" idx="4"/>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2198" name="Google Shape;2198;p26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199" name="Google Shape;2199;p2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3 | Content – Case Study 2 Column 1">
  <p:cSld name="TITLE_2_1_1_1_1_1_1_1_1_1_1_1_1_3">
    <p:bg>
      <p:bgPr>
        <a:solidFill>
          <a:srgbClr val="FFFFFF"/>
        </a:solidFill>
        <a:effectLst/>
      </p:bgPr>
    </p:bg>
    <p:spTree>
      <p:nvGrpSpPr>
        <p:cNvPr id="1" name="Shape 2200"/>
        <p:cNvGrpSpPr/>
        <p:nvPr/>
      </p:nvGrpSpPr>
      <p:grpSpPr>
        <a:xfrm>
          <a:off x="0" y="0"/>
          <a:ext cx="0" cy="0"/>
          <a:chOff x="0" y="0"/>
          <a:chExt cx="0" cy="0"/>
        </a:xfrm>
      </p:grpSpPr>
      <p:sp>
        <p:nvSpPr>
          <p:cNvPr id="2201" name="Google Shape;2201;p261"/>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202" name="Google Shape;2202;p261"/>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203" name="Google Shape;2203;p26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204" name="Google Shape;2204;p261"/>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205" name="Google Shape;2205;p261"/>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206" name="Google Shape;2206;p261"/>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207" name="Google Shape;2207;p261"/>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208" name="Google Shape;2208;p261"/>
          <p:cNvSpPr txBox="1">
            <a:spLocks noGrp="1"/>
          </p:cNvSpPr>
          <p:nvPr>
            <p:ph type="body" idx="3"/>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209" name="Google Shape;2209;p261"/>
          <p:cNvSpPr txBox="1">
            <a:spLocks noGrp="1"/>
          </p:cNvSpPr>
          <p:nvPr>
            <p:ph type="body" idx="4"/>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2210" name="Google Shape;2210;p26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211" name="Google Shape;2211;p2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3 | Content – Headline Only 2">
  <p:cSld name="TITLE_2_1_1_1_1_1_1_1_1_1_1_1_1_1_1_1_1_1_1_1_1_1_1_1_4">
    <p:bg>
      <p:bgPr>
        <a:solidFill>
          <a:srgbClr val="FFFFFF"/>
        </a:solidFill>
        <a:effectLst/>
      </p:bgPr>
    </p:bg>
    <p:spTree>
      <p:nvGrpSpPr>
        <p:cNvPr id="1" name="Shape 2212"/>
        <p:cNvGrpSpPr/>
        <p:nvPr/>
      </p:nvGrpSpPr>
      <p:grpSpPr>
        <a:xfrm>
          <a:off x="0" y="0"/>
          <a:ext cx="0" cy="0"/>
          <a:chOff x="0" y="0"/>
          <a:chExt cx="0" cy="0"/>
        </a:xfrm>
      </p:grpSpPr>
      <p:cxnSp>
        <p:nvCxnSpPr>
          <p:cNvPr id="2213" name="Google Shape;2213;p26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214" name="Google Shape;2214;p26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215" name="Google Shape;2215;p26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16" name="Google Shape;2216;p26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217" name="Google Shape;2217;p2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3 | Content – 1 Column 2">
  <p:cSld name="TITLE_2_1_1_1_1_1_4">
    <p:bg>
      <p:bgPr>
        <a:solidFill>
          <a:srgbClr val="FFFFFF"/>
        </a:solidFill>
        <a:effectLst/>
      </p:bgPr>
    </p:bg>
    <p:spTree>
      <p:nvGrpSpPr>
        <p:cNvPr id="1" name="Shape 2218"/>
        <p:cNvGrpSpPr/>
        <p:nvPr/>
      </p:nvGrpSpPr>
      <p:grpSpPr>
        <a:xfrm>
          <a:off x="0" y="0"/>
          <a:ext cx="0" cy="0"/>
          <a:chOff x="0" y="0"/>
          <a:chExt cx="0" cy="0"/>
        </a:xfrm>
      </p:grpSpPr>
      <p:sp>
        <p:nvSpPr>
          <p:cNvPr id="2219" name="Google Shape;2219;p26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20" name="Google Shape;2220;p26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221" name="Google Shape;2221;p263"/>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2222" name="Google Shape;2222;p26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2223" name="Google Shape;2223;p26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224" name="Google Shape;2224;p2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2229"/>
        <p:cNvGrpSpPr/>
        <p:nvPr/>
      </p:nvGrpSpPr>
      <p:grpSpPr>
        <a:xfrm>
          <a:off x="0" y="0"/>
          <a:ext cx="0" cy="0"/>
          <a:chOff x="0" y="0"/>
          <a:chExt cx="0" cy="0"/>
        </a:xfrm>
      </p:grpSpPr>
      <p:sp>
        <p:nvSpPr>
          <p:cNvPr id="2230" name="Google Shape;2230;p26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231" name="Google Shape;2231;p26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232" name="Google Shape;2232;p26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233" name="Google Shape;2233;p265"/>
          <p:cNvSpPr txBox="1">
            <a:spLocks noGrp="1"/>
          </p:cNvSpPr>
          <p:nvPr>
            <p:ph type="body" idx="1"/>
          </p:nvPr>
        </p:nvSpPr>
        <p:spPr>
          <a:xfrm>
            <a:off x="239400" y="1360800"/>
            <a:ext cx="8665500" cy="33075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2234" name="Google Shape;2234;p265"/>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235" name="Google Shape;2235;p2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116"/>
        <p:cNvGrpSpPr/>
        <p:nvPr/>
      </p:nvGrpSpPr>
      <p:grpSpPr>
        <a:xfrm>
          <a:off x="0" y="0"/>
          <a:ext cx="0" cy="0"/>
          <a:chOff x="0" y="0"/>
          <a:chExt cx="0" cy="0"/>
        </a:xfrm>
      </p:grpSpPr>
      <p:pic>
        <p:nvPicPr>
          <p:cNvPr id="117" name="Google Shape;117;p2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cxnSp>
        <p:nvCxnSpPr>
          <p:cNvPr id="118" name="Google Shape;118;p28"/>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pic>
        <p:nvPicPr>
          <p:cNvPr id="119" name="Google Shape;119;p28" descr="Image"/>
          <p:cNvPicPr preferRelativeResize="0"/>
          <p:nvPr/>
        </p:nvPicPr>
        <p:blipFill rotWithShape="1">
          <a:blip r:embed="rId3">
            <a:alphaModFix/>
          </a:blip>
          <a:srcRect r="23047" b="13889"/>
          <a:stretch/>
        </p:blipFill>
        <p:spPr>
          <a:xfrm>
            <a:off x="2477135" y="1141986"/>
            <a:ext cx="6668350" cy="3998784"/>
          </a:xfrm>
          <a:prstGeom prst="rect">
            <a:avLst/>
          </a:prstGeom>
          <a:noFill/>
          <a:ln>
            <a:noFill/>
          </a:ln>
        </p:spPr>
      </p:pic>
      <p:sp>
        <p:nvSpPr>
          <p:cNvPr id="120" name="Google Shape;120;p28"/>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1" name="Google Shape;121;p28"/>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100"/>
              <a:buNone/>
              <a:defRPr sz="1100" b="1"/>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122" name="Google Shape;122;p28"/>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23" name="Google Shape;123;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2236"/>
        <p:cNvGrpSpPr/>
        <p:nvPr/>
      </p:nvGrpSpPr>
      <p:grpSpPr>
        <a:xfrm>
          <a:off x="0" y="0"/>
          <a:ext cx="0" cy="0"/>
          <a:chOff x="0" y="0"/>
          <a:chExt cx="0" cy="0"/>
        </a:xfrm>
      </p:grpSpPr>
      <p:sp>
        <p:nvSpPr>
          <p:cNvPr id="2237" name="Google Shape;2237;p26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238" name="Google Shape;2238;p26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239" name="Google Shape;2239;p26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240" name="Google Shape;2240;p266"/>
          <p:cNvSpPr txBox="1">
            <a:spLocks noGrp="1"/>
          </p:cNvSpPr>
          <p:nvPr>
            <p:ph type="body" idx="1"/>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241" name="Google Shape;2241;p266"/>
          <p:cNvSpPr txBox="1">
            <a:spLocks noGrp="1"/>
          </p:cNvSpPr>
          <p:nvPr>
            <p:ph type="body" idx="2"/>
          </p:nvPr>
        </p:nvSpPr>
        <p:spPr>
          <a:xfrm>
            <a:off x="46908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900"/>
              </a:spcBef>
              <a:spcAft>
                <a:spcPts val="0"/>
              </a:spcAft>
              <a:buSzPts val="1500"/>
              <a:buChar char="●"/>
              <a:defRPr/>
            </a:lvl2pPr>
            <a:lvl3pPr marL="1371600" lvl="2" indent="-323850" algn="l" rtl="0">
              <a:lnSpc>
                <a:spcPct val="100000"/>
              </a:lnSpc>
              <a:spcBef>
                <a:spcPts val="900"/>
              </a:spcBef>
              <a:spcAft>
                <a:spcPts val="0"/>
              </a:spcAft>
              <a:buSzPts val="1500"/>
              <a:buChar char="●"/>
              <a:defRPr/>
            </a:lvl3pPr>
            <a:lvl4pPr marL="1828800" lvl="3" indent="-323850" algn="l" rtl="0">
              <a:lnSpc>
                <a:spcPct val="100000"/>
              </a:lnSpc>
              <a:spcBef>
                <a:spcPts val="900"/>
              </a:spcBef>
              <a:spcAft>
                <a:spcPts val="0"/>
              </a:spcAft>
              <a:buSzPts val="1500"/>
              <a:buChar char="●"/>
              <a:defRPr/>
            </a:lvl4pPr>
            <a:lvl5pPr marL="2286000" lvl="4" indent="-323850" algn="l" rtl="0">
              <a:lnSpc>
                <a:spcPct val="100000"/>
              </a:lnSpc>
              <a:spcBef>
                <a:spcPts val="900"/>
              </a:spcBef>
              <a:spcAft>
                <a:spcPts val="0"/>
              </a:spcAft>
              <a:buSzPts val="1500"/>
              <a:buChar char="●"/>
              <a:defRPr/>
            </a:lvl5pPr>
            <a:lvl6pPr marL="2743200" lvl="5" indent="-323850" algn="l" rtl="0">
              <a:lnSpc>
                <a:spcPct val="100000"/>
              </a:lnSpc>
              <a:spcBef>
                <a:spcPts val="900"/>
              </a:spcBef>
              <a:spcAft>
                <a:spcPts val="0"/>
              </a:spcAft>
              <a:buSzPts val="1500"/>
              <a:buChar char="●"/>
              <a:defRPr/>
            </a:lvl6pPr>
            <a:lvl7pPr marL="3200400" lvl="6" indent="-323850" algn="l" rtl="0">
              <a:lnSpc>
                <a:spcPct val="100000"/>
              </a:lnSpc>
              <a:spcBef>
                <a:spcPts val="900"/>
              </a:spcBef>
              <a:spcAft>
                <a:spcPts val="0"/>
              </a:spcAft>
              <a:buSzPts val="1500"/>
              <a:buChar char="●"/>
              <a:defRPr/>
            </a:lvl7pPr>
            <a:lvl8pPr marL="3657600" lvl="7" indent="-323850" algn="l" rtl="0">
              <a:lnSpc>
                <a:spcPct val="100000"/>
              </a:lnSpc>
              <a:spcBef>
                <a:spcPts val="900"/>
              </a:spcBef>
              <a:spcAft>
                <a:spcPts val="0"/>
              </a:spcAft>
              <a:buSzPts val="1500"/>
              <a:buChar char="●"/>
              <a:defRPr/>
            </a:lvl8pPr>
            <a:lvl9pPr marL="4114800" lvl="8" indent="-323850" algn="l" rtl="0">
              <a:lnSpc>
                <a:spcPct val="100000"/>
              </a:lnSpc>
              <a:spcBef>
                <a:spcPts val="900"/>
              </a:spcBef>
              <a:spcAft>
                <a:spcPts val="900"/>
              </a:spcAft>
              <a:buSzPts val="1500"/>
              <a:buChar char="●"/>
              <a:defRPr/>
            </a:lvl9pPr>
          </a:lstStyle>
          <a:p>
            <a:endParaRPr/>
          </a:p>
        </p:txBody>
      </p:sp>
      <p:sp>
        <p:nvSpPr>
          <p:cNvPr id="2242" name="Google Shape;2242;p266"/>
          <p:cNvSpPr txBox="1">
            <a:spLocks noGrp="1"/>
          </p:cNvSpPr>
          <p:nvPr>
            <p:ph type="body" idx="3"/>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243" name="Google Shape;2243;p2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2244"/>
        <p:cNvGrpSpPr/>
        <p:nvPr/>
      </p:nvGrpSpPr>
      <p:grpSpPr>
        <a:xfrm>
          <a:off x="0" y="0"/>
          <a:ext cx="0" cy="0"/>
          <a:chOff x="0" y="0"/>
          <a:chExt cx="0" cy="0"/>
        </a:xfrm>
      </p:grpSpPr>
      <p:pic>
        <p:nvPicPr>
          <p:cNvPr id="2245" name="Google Shape;2245;p26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cxnSp>
        <p:nvCxnSpPr>
          <p:cNvPr id="2246" name="Google Shape;2246;p267"/>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pic>
        <p:nvPicPr>
          <p:cNvPr id="2247" name="Google Shape;2247;p267" descr="Image"/>
          <p:cNvPicPr preferRelativeResize="0"/>
          <p:nvPr/>
        </p:nvPicPr>
        <p:blipFill rotWithShape="1">
          <a:blip r:embed="rId3">
            <a:alphaModFix/>
          </a:blip>
          <a:srcRect r="23047" b="13889"/>
          <a:stretch/>
        </p:blipFill>
        <p:spPr>
          <a:xfrm>
            <a:off x="2477135" y="1141986"/>
            <a:ext cx="6668350" cy="3998784"/>
          </a:xfrm>
          <a:prstGeom prst="rect">
            <a:avLst/>
          </a:prstGeom>
          <a:noFill/>
          <a:ln>
            <a:noFill/>
          </a:ln>
        </p:spPr>
      </p:pic>
      <p:sp>
        <p:nvSpPr>
          <p:cNvPr id="2248" name="Google Shape;2248;p267"/>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49" name="Google Shape;2249;p267"/>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100"/>
              <a:buNone/>
              <a:defRPr sz="1100" b="1"/>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2250" name="Google Shape;2250;p267"/>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251" name="Google Shape;2251;p2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2252"/>
        <p:cNvGrpSpPr/>
        <p:nvPr/>
      </p:nvGrpSpPr>
      <p:grpSpPr>
        <a:xfrm>
          <a:off x="0" y="0"/>
          <a:ext cx="0" cy="0"/>
          <a:chOff x="0" y="0"/>
          <a:chExt cx="0" cy="0"/>
        </a:xfrm>
      </p:grpSpPr>
      <p:cxnSp>
        <p:nvCxnSpPr>
          <p:cNvPr id="2253" name="Google Shape;2253;p268"/>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254" name="Google Shape;2254;p268"/>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55" name="Google Shape;2255;p268"/>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2256" name="Google Shape;2256;p26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pic>
        <p:nvPicPr>
          <p:cNvPr id="2257" name="Google Shape;2257;p268" descr="Image"/>
          <p:cNvPicPr preferRelativeResize="0"/>
          <p:nvPr/>
        </p:nvPicPr>
        <p:blipFill rotWithShape="1">
          <a:blip r:embed="rId3">
            <a:alphaModFix/>
          </a:blip>
          <a:srcRect r="23047" b="13859"/>
          <a:stretch/>
        </p:blipFill>
        <p:spPr>
          <a:xfrm>
            <a:off x="2477222" y="1142251"/>
            <a:ext cx="6668350" cy="4000295"/>
          </a:xfrm>
          <a:prstGeom prst="rect">
            <a:avLst/>
          </a:prstGeom>
          <a:noFill/>
          <a:ln>
            <a:noFill/>
          </a:ln>
        </p:spPr>
      </p:pic>
      <p:sp>
        <p:nvSpPr>
          <p:cNvPr id="2258" name="Google Shape;2258;p268"/>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2259" name="Google Shape;2259;p2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2260"/>
        <p:cNvGrpSpPr/>
        <p:nvPr/>
      </p:nvGrpSpPr>
      <p:grpSpPr>
        <a:xfrm>
          <a:off x="0" y="0"/>
          <a:ext cx="0" cy="0"/>
          <a:chOff x="0" y="0"/>
          <a:chExt cx="0" cy="0"/>
        </a:xfrm>
      </p:grpSpPr>
      <p:cxnSp>
        <p:nvCxnSpPr>
          <p:cNvPr id="2261" name="Google Shape;2261;p269"/>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pic>
        <p:nvPicPr>
          <p:cNvPr id="2262" name="Google Shape;2262;p269" descr="Image"/>
          <p:cNvPicPr preferRelativeResize="0"/>
          <p:nvPr/>
        </p:nvPicPr>
        <p:blipFill rotWithShape="1">
          <a:blip r:embed="rId2">
            <a:alphaModFix/>
          </a:blip>
          <a:srcRect r="23047" b="13889"/>
          <a:stretch/>
        </p:blipFill>
        <p:spPr>
          <a:xfrm>
            <a:off x="2477135" y="1141986"/>
            <a:ext cx="6668350" cy="3998784"/>
          </a:xfrm>
          <a:prstGeom prst="rect">
            <a:avLst/>
          </a:prstGeom>
          <a:noFill/>
          <a:ln>
            <a:noFill/>
          </a:ln>
        </p:spPr>
      </p:pic>
      <p:sp>
        <p:nvSpPr>
          <p:cNvPr id="2263" name="Google Shape;2263;p269"/>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64" name="Google Shape;2264;p269"/>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2265" name="Google Shape;2265;p269" descr="Image"/>
          <p:cNvPicPr preferRelativeResize="0"/>
          <p:nvPr/>
        </p:nvPicPr>
        <p:blipFill rotWithShape="1">
          <a:blip r:embed="rId3">
            <a:alphaModFix/>
          </a:blip>
          <a:srcRect/>
          <a:stretch/>
        </p:blipFill>
        <p:spPr>
          <a:xfrm>
            <a:off x="7855996" y="237170"/>
            <a:ext cx="1075690" cy="357188"/>
          </a:xfrm>
          <a:prstGeom prst="rect">
            <a:avLst/>
          </a:prstGeom>
          <a:noFill/>
          <a:ln>
            <a:noFill/>
          </a:ln>
        </p:spPr>
      </p:pic>
      <p:sp>
        <p:nvSpPr>
          <p:cNvPr id="2266" name="Google Shape;2266;p269"/>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2267" name="Google Shape;2267;p2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2268"/>
        <p:cNvGrpSpPr/>
        <p:nvPr/>
      </p:nvGrpSpPr>
      <p:grpSpPr>
        <a:xfrm>
          <a:off x="0" y="0"/>
          <a:ext cx="0" cy="0"/>
          <a:chOff x="0" y="0"/>
          <a:chExt cx="0" cy="0"/>
        </a:xfrm>
      </p:grpSpPr>
      <p:cxnSp>
        <p:nvCxnSpPr>
          <p:cNvPr id="2269" name="Google Shape;2269;p27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270" name="Google Shape;2270;p270"/>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71" name="Google Shape;2271;p270"/>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dk1"/>
              </a:buClr>
              <a:buSzPts val="1100"/>
              <a:buNone/>
              <a:defRPr sz="1100" b="1"/>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pic>
        <p:nvPicPr>
          <p:cNvPr id="2272" name="Google Shape;2272;p27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273" name="Google Shape;2273;p270"/>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274" name="Google Shape;2274;p2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2275"/>
        <p:cNvGrpSpPr/>
        <p:nvPr/>
      </p:nvGrpSpPr>
      <p:grpSpPr>
        <a:xfrm>
          <a:off x="0" y="0"/>
          <a:ext cx="0" cy="0"/>
          <a:chOff x="0" y="0"/>
          <a:chExt cx="0" cy="0"/>
        </a:xfrm>
      </p:grpSpPr>
      <p:cxnSp>
        <p:nvCxnSpPr>
          <p:cNvPr id="2276" name="Google Shape;2276;p271"/>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277" name="Google Shape;2277;p271"/>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78" name="Google Shape;2278;p271"/>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pic>
        <p:nvPicPr>
          <p:cNvPr id="2279" name="Google Shape;2279;p27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280" name="Google Shape;2280;p271"/>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2281" name="Google Shape;2281;p2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2282"/>
        <p:cNvGrpSpPr/>
        <p:nvPr/>
      </p:nvGrpSpPr>
      <p:grpSpPr>
        <a:xfrm>
          <a:off x="0" y="0"/>
          <a:ext cx="0" cy="0"/>
          <a:chOff x="0" y="0"/>
          <a:chExt cx="0" cy="0"/>
        </a:xfrm>
      </p:grpSpPr>
      <p:cxnSp>
        <p:nvCxnSpPr>
          <p:cNvPr id="2283" name="Google Shape;2283;p272"/>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284" name="Google Shape;2284;p272"/>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285" name="Google Shape;2285;p272"/>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pic>
        <p:nvPicPr>
          <p:cNvPr id="2286" name="Google Shape;2286;p27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287" name="Google Shape;2287;p272"/>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2288" name="Google Shape;2288;p2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3 | Content – 2 Column &amp; Icons">
  <p:cSld name="TITLE_2_1_1_1_1_1_1_1">
    <p:bg>
      <p:bgPr>
        <a:solidFill>
          <a:srgbClr val="FFFFFF"/>
        </a:solidFill>
        <a:effectLst/>
      </p:bgPr>
    </p:bg>
    <p:spTree>
      <p:nvGrpSpPr>
        <p:cNvPr id="1" name="Shape 2289"/>
        <p:cNvGrpSpPr/>
        <p:nvPr/>
      </p:nvGrpSpPr>
      <p:grpSpPr>
        <a:xfrm>
          <a:off x="0" y="0"/>
          <a:ext cx="0" cy="0"/>
          <a:chOff x="0" y="0"/>
          <a:chExt cx="0" cy="0"/>
        </a:xfrm>
      </p:grpSpPr>
      <p:sp>
        <p:nvSpPr>
          <p:cNvPr id="2290" name="Google Shape;2290;p27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291" name="Google Shape;2291;p27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292" name="Google Shape;2292;p27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293" name="Google Shape;2293;p273"/>
          <p:cNvSpPr txBox="1">
            <a:spLocks noGrp="1"/>
          </p:cNvSpPr>
          <p:nvPr>
            <p:ph type="body" idx="1"/>
          </p:nvPr>
        </p:nvSpPr>
        <p:spPr>
          <a:xfrm>
            <a:off x="1349075" y="167390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294" name="Google Shape;2294;p273"/>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295" name="Google Shape;2295;p273"/>
          <p:cNvSpPr txBox="1">
            <a:spLocks noGrp="1"/>
          </p:cNvSpPr>
          <p:nvPr>
            <p:ph type="subTitle" idx="3"/>
          </p:nvPr>
        </p:nvSpPr>
        <p:spPr>
          <a:xfrm>
            <a:off x="1349100" y="140917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296" name="Google Shape;2296;p273"/>
          <p:cNvSpPr txBox="1">
            <a:spLocks noGrp="1"/>
          </p:cNvSpPr>
          <p:nvPr>
            <p:ph type="body" idx="4"/>
          </p:nvPr>
        </p:nvSpPr>
        <p:spPr>
          <a:xfrm>
            <a:off x="1349075" y="2868875"/>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297" name="Google Shape;2297;p273"/>
          <p:cNvSpPr txBox="1">
            <a:spLocks noGrp="1"/>
          </p:cNvSpPr>
          <p:nvPr>
            <p:ph type="subTitle" idx="5"/>
          </p:nvPr>
        </p:nvSpPr>
        <p:spPr>
          <a:xfrm>
            <a:off x="1349100" y="2604150"/>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298" name="Google Shape;2298;p273"/>
          <p:cNvSpPr txBox="1">
            <a:spLocks noGrp="1"/>
          </p:cNvSpPr>
          <p:nvPr>
            <p:ph type="body" idx="6"/>
          </p:nvPr>
        </p:nvSpPr>
        <p:spPr>
          <a:xfrm>
            <a:off x="1349075" y="406385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299" name="Google Shape;2299;p273"/>
          <p:cNvSpPr txBox="1">
            <a:spLocks noGrp="1"/>
          </p:cNvSpPr>
          <p:nvPr>
            <p:ph type="subTitle" idx="7"/>
          </p:nvPr>
        </p:nvSpPr>
        <p:spPr>
          <a:xfrm>
            <a:off x="1349100" y="379912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300" name="Google Shape;2300;p273"/>
          <p:cNvSpPr txBox="1">
            <a:spLocks noGrp="1"/>
          </p:cNvSpPr>
          <p:nvPr>
            <p:ph type="body" idx="8"/>
          </p:nvPr>
        </p:nvSpPr>
        <p:spPr>
          <a:xfrm>
            <a:off x="5802275" y="167390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01" name="Google Shape;2301;p273"/>
          <p:cNvSpPr txBox="1">
            <a:spLocks noGrp="1"/>
          </p:cNvSpPr>
          <p:nvPr>
            <p:ph type="subTitle" idx="9"/>
          </p:nvPr>
        </p:nvSpPr>
        <p:spPr>
          <a:xfrm>
            <a:off x="5802300" y="140917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302" name="Google Shape;2302;p273"/>
          <p:cNvSpPr txBox="1">
            <a:spLocks noGrp="1"/>
          </p:cNvSpPr>
          <p:nvPr>
            <p:ph type="body" idx="13"/>
          </p:nvPr>
        </p:nvSpPr>
        <p:spPr>
          <a:xfrm>
            <a:off x="5802275" y="2868875"/>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03" name="Google Shape;2303;p273"/>
          <p:cNvSpPr txBox="1">
            <a:spLocks noGrp="1"/>
          </p:cNvSpPr>
          <p:nvPr>
            <p:ph type="subTitle" idx="14"/>
          </p:nvPr>
        </p:nvSpPr>
        <p:spPr>
          <a:xfrm>
            <a:off x="5802300" y="2604150"/>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304" name="Google Shape;2304;p273"/>
          <p:cNvSpPr txBox="1">
            <a:spLocks noGrp="1"/>
          </p:cNvSpPr>
          <p:nvPr>
            <p:ph type="body" idx="15"/>
          </p:nvPr>
        </p:nvSpPr>
        <p:spPr>
          <a:xfrm>
            <a:off x="5802275" y="406385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05" name="Google Shape;2305;p273"/>
          <p:cNvSpPr txBox="1">
            <a:spLocks noGrp="1"/>
          </p:cNvSpPr>
          <p:nvPr>
            <p:ph type="subTitle" idx="16"/>
          </p:nvPr>
        </p:nvSpPr>
        <p:spPr>
          <a:xfrm>
            <a:off x="5802300" y="379912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2306" name="Google Shape;2306;p2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3 | Content – 3 Column &amp; Icons">
  <p:cSld name="TITLE_2_1_1_1_1_1_1_1_1">
    <p:bg>
      <p:bgPr>
        <a:solidFill>
          <a:srgbClr val="FFFFFF"/>
        </a:solidFill>
        <a:effectLst/>
      </p:bgPr>
    </p:bg>
    <p:spTree>
      <p:nvGrpSpPr>
        <p:cNvPr id="1" name="Shape 2307"/>
        <p:cNvGrpSpPr/>
        <p:nvPr/>
      </p:nvGrpSpPr>
      <p:grpSpPr>
        <a:xfrm>
          <a:off x="0" y="0"/>
          <a:ext cx="0" cy="0"/>
          <a:chOff x="0" y="0"/>
          <a:chExt cx="0" cy="0"/>
        </a:xfrm>
      </p:grpSpPr>
      <p:sp>
        <p:nvSpPr>
          <p:cNvPr id="2308" name="Google Shape;2308;p27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09" name="Google Shape;2309;p27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310" name="Google Shape;2310;p27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311" name="Google Shape;2311;p274"/>
          <p:cNvSpPr txBox="1">
            <a:spLocks noGrp="1"/>
          </p:cNvSpPr>
          <p:nvPr>
            <p:ph type="body" idx="1"/>
          </p:nvPr>
        </p:nvSpPr>
        <p:spPr>
          <a:xfrm>
            <a:off x="237600" y="2787250"/>
            <a:ext cx="27147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12" name="Google Shape;2312;p274"/>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2313" name="Google Shape;2313;p274"/>
          <p:cNvCxnSpPr/>
          <p:nvPr/>
        </p:nvCxnSpPr>
        <p:spPr>
          <a:xfrm>
            <a:off x="239299" y="25717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314" name="Google Shape;2314;p274"/>
          <p:cNvCxnSpPr/>
          <p:nvPr/>
        </p:nvCxnSpPr>
        <p:spPr>
          <a:xfrm>
            <a:off x="3214688" y="25717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315" name="Google Shape;2315;p274"/>
          <p:cNvCxnSpPr/>
          <p:nvPr/>
        </p:nvCxnSpPr>
        <p:spPr>
          <a:xfrm>
            <a:off x="6190076" y="25717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316" name="Google Shape;2316;p274"/>
          <p:cNvSpPr txBox="1">
            <a:spLocks noGrp="1"/>
          </p:cNvSpPr>
          <p:nvPr>
            <p:ph type="body" idx="3"/>
          </p:nvPr>
        </p:nvSpPr>
        <p:spPr>
          <a:xfrm>
            <a:off x="3214800" y="2787250"/>
            <a:ext cx="27210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17" name="Google Shape;2317;p274"/>
          <p:cNvSpPr txBox="1">
            <a:spLocks noGrp="1"/>
          </p:cNvSpPr>
          <p:nvPr>
            <p:ph type="body" idx="4"/>
          </p:nvPr>
        </p:nvSpPr>
        <p:spPr>
          <a:xfrm>
            <a:off x="6191175" y="2787250"/>
            <a:ext cx="27147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18" name="Google Shape;2318;p2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3 | Content – 4 Column &amp; Icons">
  <p:cSld name="TITLE_2_1_1_1_1_1_1_1_1_1">
    <p:bg>
      <p:bgPr>
        <a:solidFill>
          <a:srgbClr val="FFFFFF"/>
        </a:solidFill>
        <a:effectLst/>
      </p:bgPr>
    </p:bg>
    <p:spTree>
      <p:nvGrpSpPr>
        <p:cNvPr id="1" name="Shape 2319"/>
        <p:cNvGrpSpPr/>
        <p:nvPr/>
      </p:nvGrpSpPr>
      <p:grpSpPr>
        <a:xfrm>
          <a:off x="0" y="0"/>
          <a:ext cx="0" cy="0"/>
          <a:chOff x="0" y="0"/>
          <a:chExt cx="0" cy="0"/>
        </a:xfrm>
      </p:grpSpPr>
      <p:sp>
        <p:nvSpPr>
          <p:cNvPr id="2320" name="Google Shape;2320;p27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21" name="Google Shape;2321;p27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322" name="Google Shape;2322;p27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323" name="Google Shape;2323;p275"/>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2324" name="Google Shape;2324;p275"/>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325" name="Google Shape;2325;p275"/>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326" name="Google Shape;2326;p275"/>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327" name="Google Shape;2327;p275"/>
          <p:cNvSpPr txBox="1">
            <a:spLocks noGrp="1"/>
          </p:cNvSpPr>
          <p:nvPr>
            <p:ph type="body" idx="2"/>
          </p:nvPr>
        </p:nvSpPr>
        <p:spPr>
          <a:xfrm>
            <a:off x="6916275"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cxnSp>
        <p:nvCxnSpPr>
          <p:cNvPr id="2328" name="Google Shape;2328;p275"/>
          <p:cNvCxnSpPr/>
          <p:nvPr/>
        </p:nvCxnSpPr>
        <p:spPr>
          <a:xfrm>
            <a:off x="6917401" y="25717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2329" name="Google Shape;2329;p275"/>
          <p:cNvSpPr txBox="1">
            <a:spLocks noGrp="1"/>
          </p:cNvSpPr>
          <p:nvPr>
            <p:ph type="body" idx="3"/>
          </p:nvPr>
        </p:nvSpPr>
        <p:spPr>
          <a:xfrm>
            <a:off x="4689101"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30" name="Google Shape;2330;p275"/>
          <p:cNvSpPr txBox="1">
            <a:spLocks noGrp="1"/>
          </p:cNvSpPr>
          <p:nvPr>
            <p:ph type="body" idx="4"/>
          </p:nvPr>
        </p:nvSpPr>
        <p:spPr>
          <a:xfrm>
            <a:off x="2464188"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31" name="Google Shape;2331;p275"/>
          <p:cNvSpPr txBox="1">
            <a:spLocks noGrp="1"/>
          </p:cNvSpPr>
          <p:nvPr>
            <p:ph type="body" idx="5"/>
          </p:nvPr>
        </p:nvSpPr>
        <p:spPr>
          <a:xfrm>
            <a:off x="239324"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32" name="Google Shape;2332;p2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124"/>
        <p:cNvGrpSpPr/>
        <p:nvPr/>
      </p:nvGrpSpPr>
      <p:grpSpPr>
        <a:xfrm>
          <a:off x="0" y="0"/>
          <a:ext cx="0" cy="0"/>
          <a:chOff x="0" y="0"/>
          <a:chExt cx="0" cy="0"/>
        </a:xfrm>
      </p:grpSpPr>
      <p:cxnSp>
        <p:nvCxnSpPr>
          <p:cNvPr id="125" name="Google Shape;125;p29"/>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26" name="Google Shape;126;p29"/>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27" name="Google Shape;127;p29"/>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128" name="Google Shape;128;p2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pic>
        <p:nvPicPr>
          <p:cNvPr id="129" name="Google Shape;129;p29" descr="Image"/>
          <p:cNvPicPr preferRelativeResize="0"/>
          <p:nvPr/>
        </p:nvPicPr>
        <p:blipFill rotWithShape="1">
          <a:blip r:embed="rId3">
            <a:alphaModFix/>
          </a:blip>
          <a:srcRect r="23047" b="13859"/>
          <a:stretch/>
        </p:blipFill>
        <p:spPr>
          <a:xfrm>
            <a:off x="2477222" y="1142251"/>
            <a:ext cx="6668350" cy="4000295"/>
          </a:xfrm>
          <a:prstGeom prst="rect">
            <a:avLst/>
          </a:prstGeom>
          <a:noFill/>
          <a:ln>
            <a:noFill/>
          </a:ln>
        </p:spPr>
      </p:pic>
      <p:sp>
        <p:nvSpPr>
          <p:cNvPr id="130" name="Google Shape;130;p29"/>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131" name="Google Shape;131;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2333"/>
        <p:cNvGrpSpPr/>
        <p:nvPr/>
      </p:nvGrpSpPr>
      <p:grpSpPr>
        <a:xfrm>
          <a:off x="0" y="0"/>
          <a:ext cx="0" cy="0"/>
          <a:chOff x="0" y="0"/>
          <a:chExt cx="0" cy="0"/>
        </a:xfrm>
      </p:grpSpPr>
      <p:sp>
        <p:nvSpPr>
          <p:cNvPr id="2334" name="Google Shape;2334;p276"/>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35" name="Google Shape;2335;p276"/>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36" name="Google Shape;2336;p276"/>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37" name="Google Shape;2337;p276"/>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38" name="Google Shape;2338;p27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39" name="Google Shape;2339;p27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340" name="Google Shape;2340;p27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341" name="Google Shape;2341;p27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342" name="Google Shape;2342;p276"/>
          <p:cNvSpPr txBox="1">
            <a:spLocks noGrp="1"/>
          </p:cNvSpPr>
          <p:nvPr>
            <p:ph type="body" idx="2"/>
          </p:nvPr>
        </p:nvSpPr>
        <p:spPr>
          <a:xfrm>
            <a:off x="3764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43" name="Google Shape;2343;p276"/>
          <p:cNvSpPr txBox="1">
            <a:spLocks noGrp="1"/>
          </p:cNvSpPr>
          <p:nvPr>
            <p:ph type="body" idx="3"/>
          </p:nvPr>
        </p:nvSpPr>
        <p:spPr>
          <a:xfrm>
            <a:off x="26013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44" name="Google Shape;2344;p276"/>
          <p:cNvSpPr txBox="1">
            <a:spLocks noGrp="1"/>
          </p:cNvSpPr>
          <p:nvPr>
            <p:ph type="body" idx="4"/>
          </p:nvPr>
        </p:nvSpPr>
        <p:spPr>
          <a:xfrm>
            <a:off x="48262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45" name="Google Shape;2345;p276"/>
          <p:cNvSpPr txBox="1">
            <a:spLocks noGrp="1"/>
          </p:cNvSpPr>
          <p:nvPr>
            <p:ph type="body" idx="5"/>
          </p:nvPr>
        </p:nvSpPr>
        <p:spPr>
          <a:xfrm>
            <a:off x="70511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46" name="Google Shape;2346;p2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2347"/>
        <p:cNvGrpSpPr/>
        <p:nvPr/>
      </p:nvGrpSpPr>
      <p:grpSpPr>
        <a:xfrm>
          <a:off x="0" y="0"/>
          <a:ext cx="0" cy="0"/>
          <a:chOff x="0" y="0"/>
          <a:chExt cx="0" cy="0"/>
        </a:xfrm>
      </p:grpSpPr>
      <p:sp>
        <p:nvSpPr>
          <p:cNvPr id="2348" name="Google Shape;2348;p277"/>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49" name="Google Shape;2349;p277"/>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50" name="Google Shape;2350;p277"/>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51" name="Google Shape;2351;p277"/>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52" name="Google Shape;2352;p277"/>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53" name="Google Shape;2353;p27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354" name="Google Shape;2354;p27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355" name="Google Shape;2355;p277"/>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356" name="Google Shape;2356;p277"/>
          <p:cNvSpPr txBox="1">
            <a:spLocks noGrp="1"/>
          </p:cNvSpPr>
          <p:nvPr>
            <p:ph type="body" idx="2"/>
          </p:nvPr>
        </p:nvSpPr>
        <p:spPr>
          <a:xfrm>
            <a:off x="3764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57" name="Google Shape;2357;p277"/>
          <p:cNvSpPr txBox="1">
            <a:spLocks noGrp="1"/>
          </p:cNvSpPr>
          <p:nvPr>
            <p:ph type="body" idx="3"/>
          </p:nvPr>
        </p:nvSpPr>
        <p:spPr>
          <a:xfrm>
            <a:off x="26013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58" name="Google Shape;2358;p277"/>
          <p:cNvSpPr txBox="1">
            <a:spLocks noGrp="1"/>
          </p:cNvSpPr>
          <p:nvPr>
            <p:ph type="body" idx="4"/>
          </p:nvPr>
        </p:nvSpPr>
        <p:spPr>
          <a:xfrm>
            <a:off x="48262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59" name="Google Shape;2359;p277"/>
          <p:cNvSpPr txBox="1">
            <a:spLocks noGrp="1"/>
          </p:cNvSpPr>
          <p:nvPr>
            <p:ph type="body" idx="5"/>
          </p:nvPr>
        </p:nvSpPr>
        <p:spPr>
          <a:xfrm>
            <a:off x="70511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60" name="Google Shape;2360;p2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2361"/>
        <p:cNvGrpSpPr/>
        <p:nvPr/>
      </p:nvGrpSpPr>
      <p:grpSpPr>
        <a:xfrm>
          <a:off x="0" y="0"/>
          <a:ext cx="0" cy="0"/>
          <a:chOff x="0" y="0"/>
          <a:chExt cx="0" cy="0"/>
        </a:xfrm>
      </p:grpSpPr>
      <p:sp>
        <p:nvSpPr>
          <p:cNvPr id="2362" name="Google Shape;2362;p278"/>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63" name="Google Shape;2363;p278"/>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64" name="Google Shape;2364;p27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365" name="Google Shape;2365;p27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366" name="Google Shape;2366;p278"/>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367" name="Google Shape;2367;p278"/>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368" name="Google Shape;2368;p278"/>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369" name="Google Shape;2369;p278"/>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370" name="Google Shape;2370;p278"/>
          <p:cNvSpPr txBox="1">
            <a:spLocks noGrp="1"/>
          </p:cNvSpPr>
          <p:nvPr>
            <p:ph type="body" idx="3"/>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371" name="Google Shape;2371;p278"/>
          <p:cNvSpPr txBox="1">
            <a:spLocks noGrp="1"/>
          </p:cNvSpPr>
          <p:nvPr>
            <p:ph type="body" idx="4"/>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72" name="Google Shape;2372;p2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2373"/>
        <p:cNvGrpSpPr/>
        <p:nvPr/>
      </p:nvGrpSpPr>
      <p:grpSpPr>
        <a:xfrm>
          <a:off x="0" y="0"/>
          <a:ext cx="0" cy="0"/>
          <a:chOff x="0" y="0"/>
          <a:chExt cx="0" cy="0"/>
        </a:xfrm>
      </p:grpSpPr>
      <p:sp>
        <p:nvSpPr>
          <p:cNvPr id="2374" name="Google Shape;2374;p279"/>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75" name="Google Shape;2375;p27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76" name="Google Shape;2376;p27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377" name="Google Shape;2377;p27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378" name="Google Shape;2378;p279"/>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379" name="Google Shape;2379;p279"/>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380" name="Google Shape;2380;p279"/>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381" name="Google Shape;2381;p279"/>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382" name="Google Shape;2382;p279"/>
          <p:cNvSpPr txBox="1">
            <a:spLocks noGrp="1"/>
          </p:cNvSpPr>
          <p:nvPr>
            <p:ph type="body" idx="3"/>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83" name="Google Shape;2383;p279"/>
          <p:cNvSpPr txBox="1">
            <a:spLocks noGrp="1"/>
          </p:cNvSpPr>
          <p:nvPr>
            <p:ph type="body" idx="4"/>
          </p:nvPr>
        </p:nvSpPr>
        <p:spPr>
          <a:xfrm>
            <a:off x="246455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84" name="Google Shape;2384;p279"/>
          <p:cNvSpPr txBox="1">
            <a:spLocks noGrp="1"/>
          </p:cNvSpPr>
          <p:nvPr>
            <p:ph type="body" idx="5"/>
          </p:nvPr>
        </p:nvSpPr>
        <p:spPr>
          <a:xfrm>
            <a:off x="2383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85" name="Google Shape;2385;p2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2386"/>
        <p:cNvGrpSpPr/>
        <p:nvPr/>
      </p:nvGrpSpPr>
      <p:grpSpPr>
        <a:xfrm>
          <a:off x="0" y="0"/>
          <a:ext cx="0" cy="0"/>
          <a:chOff x="0" y="0"/>
          <a:chExt cx="0" cy="0"/>
        </a:xfrm>
      </p:grpSpPr>
      <p:sp>
        <p:nvSpPr>
          <p:cNvPr id="2387" name="Google Shape;2387;p280"/>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88" name="Google Shape;2388;p28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89" name="Google Shape;2389;p28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390" name="Google Shape;2390;p28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391" name="Google Shape;2391;p28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392" name="Google Shape;2392;p280"/>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393" name="Google Shape;2393;p280"/>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394" name="Google Shape;2394;p280"/>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395" name="Google Shape;2395;p280"/>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396" name="Google Shape;2396;p280"/>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397" name="Google Shape;2397;p280"/>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398" name="Google Shape;2398;p280"/>
          <p:cNvSpPr txBox="1">
            <a:spLocks noGrp="1"/>
          </p:cNvSpPr>
          <p:nvPr>
            <p:ph type="body" idx="3"/>
          </p:nvPr>
        </p:nvSpPr>
        <p:spPr>
          <a:xfrm>
            <a:off x="4689100"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99" name="Google Shape;2399;p280"/>
          <p:cNvSpPr txBox="1">
            <a:spLocks noGrp="1"/>
          </p:cNvSpPr>
          <p:nvPr>
            <p:ph type="body" idx="4"/>
          </p:nvPr>
        </p:nvSpPr>
        <p:spPr>
          <a:xfrm>
            <a:off x="2464197"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400" name="Google Shape;2400;p280"/>
          <p:cNvSpPr txBox="1">
            <a:spLocks noGrp="1"/>
          </p:cNvSpPr>
          <p:nvPr>
            <p:ph type="body" idx="5"/>
          </p:nvPr>
        </p:nvSpPr>
        <p:spPr>
          <a:xfrm>
            <a:off x="239325"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401" name="Google Shape;2401;p2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2402"/>
        <p:cNvGrpSpPr/>
        <p:nvPr/>
      </p:nvGrpSpPr>
      <p:grpSpPr>
        <a:xfrm>
          <a:off x="0" y="0"/>
          <a:ext cx="0" cy="0"/>
          <a:chOff x="0" y="0"/>
          <a:chExt cx="0" cy="0"/>
        </a:xfrm>
      </p:grpSpPr>
      <p:sp>
        <p:nvSpPr>
          <p:cNvPr id="2403" name="Google Shape;2403;p281"/>
          <p:cNvSpPr txBox="1">
            <a:spLocks noGrp="1"/>
          </p:cNvSpPr>
          <p:nvPr>
            <p:ph type="body" idx="1"/>
          </p:nvPr>
        </p:nvSpPr>
        <p:spPr>
          <a:xfrm>
            <a:off x="239325"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2404" name="Google Shape;2404;p281"/>
          <p:cNvSpPr txBox="1">
            <a:spLocks noGrp="1"/>
          </p:cNvSpPr>
          <p:nvPr>
            <p:ph type="body" idx="2"/>
          </p:nvPr>
        </p:nvSpPr>
        <p:spPr>
          <a:xfrm>
            <a:off x="2464200"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2405" name="Google Shape;2405;p281"/>
          <p:cNvSpPr txBox="1">
            <a:spLocks noGrp="1"/>
          </p:cNvSpPr>
          <p:nvPr>
            <p:ph type="body" idx="3"/>
          </p:nvPr>
        </p:nvSpPr>
        <p:spPr>
          <a:xfrm>
            <a:off x="4689075"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2406" name="Google Shape;2406;p281"/>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407" name="Google Shape;2407;p281"/>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08" name="Google Shape;2408;p28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09" name="Google Shape;2409;p28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410" name="Google Shape;2410;p281"/>
          <p:cNvSpPr txBox="1">
            <a:spLocks noGrp="1"/>
          </p:cNvSpPr>
          <p:nvPr>
            <p:ph type="body" idx="4"/>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411" name="Google Shape;2411;p281"/>
          <p:cNvSpPr txBox="1">
            <a:spLocks noGrp="1"/>
          </p:cNvSpPr>
          <p:nvPr>
            <p:ph type="body" idx="5"/>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412" name="Google Shape;2412;p281"/>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413" name="Google Shape;2413;p281"/>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414" name="Google Shape;2414;p281"/>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415" name="Google Shape;2415;p281"/>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416" name="Google Shape;2416;p281"/>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417" name="Google Shape;2417;p281"/>
          <p:cNvSpPr txBox="1">
            <a:spLocks noGrp="1"/>
          </p:cNvSpPr>
          <p:nvPr>
            <p:ph type="body" idx="6"/>
          </p:nvPr>
        </p:nvSpPr>
        <p:spPr>
          <a:xfrm>
            <a:off x="4689100"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418" name="Google Shape;2418;p281"/>
          <p:cNvSpPr txBox="1">
            <a:spLocks noGrp="1"/>
          </p:cNvSpPr>
          <p:nvPr>
            <p:ph type="body" idx="7"/>
          </p:nvPr>
        </p:nvSpPr>
        <p:spPr>
          <a:xfrm>
            <a:off x="2464197"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419" name="Google Shape;2419;p281"/>
          <p:cNvSpPr txBox="1">
            <a:spLocks noGrp="1"/>
          </p:cNvSpPr>
          <p:nvPr>
            <p:ph type="body" idx="8"/>
          </p:nvPr>
        </p:nvSpPr>
        <p:spPr>
          <a:xfrm>
            <a:off x="239325"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420" name="Google Shape;2420;p2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2421"/>
        <p:cNvGrpSpPr/>
        <p:nvPr/>
      </p:nvGrpSpPr>
      <p:grpSpPr>
        <a:xfrm>
          <a:off x="0" y="0"/>
          <a:ext cx="0" cy="0"/>
          <a:chOff x="0" y="0"/>
          <a:chExt cx="0" cy="0"/>
        </a:xfrm>
      </p:grpSpPr>
      <p:sp>
        <p:nvSpPr>
          <p:cNvPr id="2422" name="Google Shape;2422;p282"/>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423" name="Google Shape;2423;p282"/>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24" name="Google Shape;2424;p28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25" name="Google Shape;2425;p28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426" name="Google Shape;2426;p282"/>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427" name="Google Shape;2427;p282"/>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428" name="Google Shape;2428;p282"/>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429" name="Google Shape;2429;p282"/>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430" name="Google Shape;2430;p282"/>
          <p:cNvSpPr txBox="1">
            <a:spLocks noGrp="1"/>
          </p:cNvSpPr>
          <p:nvPr>
            <p:ph type="body" idx="3"/>
          </p:nvPr>
        </p:nvSpPr>
        <p:spPr>
          <a:xfrm>
            <a:off x="5249700" y="1596425"/>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2431" name="Google Shape;2431;p282"/>
          <p:cNvSpPr txBox="1">
            <a:spLocks noGrp="1"/>
          </p:cNvSpPr>
          <p:nvPr>
            <p:ph type="body" idx="4"/>
          </p:nvPr>
        </p:nvSpPr>
        <p:spPr>
          <a:xfrm>
            <a:off x="5249700" y="2618875"/>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2432" name="Google Shape;2432;p282"/>
          <p:cNvSpPr txBox="1">
            <a:spLocks noGrp="1"/>
          </p:cNvSpPr>
          <p:nvPr>
            <p:ph type="body" idx="5"/>
          </p:nvPr>
        </p:nvSpPr>
        <p:spPr>
          <a:xfrm>
            <a:off x="5249700" y="3641322"/>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2433" name="Google Shape;2433;p282"/>
          <p:cNvSpPr txBox="1">
            <a:spLocks noGrp="1"/>
          </p:cNvSpPr>
          <p:nvPr>
            <p:ph type="body" idx="6"/>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434" name="Google Shape;2434;p2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2435"/>
        <p:cNvGrpSpPr/>
        <p:nvPr/>
      </p:nvGrpSpPr>
      <p:grpSpPr>
        <a:xfrm>
          <a:off x="0" y="0"/>
          <a:ext cx="0" cy="0"/>
          <a:chOff x="0" y="0"/>
          <a:chExt cx="0" cy="0"/>
        </a:xfrm>
      </p:grpSpPr>
      <p:sp>
        <p:nvSpPr>
          <p:cNvPr id="2436" name="Google Shape;2436;p283"/>
          <p:cNvSpPr txBox="1">
            <a:spLocks noGrp="1"/>
          </p:cNvSpPr>
          <p:nvPr>
            <p:ph type="body" idx="1"/>
          </p:nvPr>
        </p:nvSpPr>
        <p:spPr>
          <a:xfrm>
            <a:off x="4690300" y="1576477"/>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2437" name="Google Shape;2437;p283"/>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438" name="Google Shape;2438;p28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39" name="Google Shape;2439;p28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40" name="Google Shape;2440;p28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441" name="Google Shape;2441;p283"/>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442" name="Google Shape;2442;p283"/>
          <p:cNvSpPr txBox="1">
            <a:spLocks noGrp="1"/>
          </p:cNvSpPr>
          <p:nvPr>
            <p:ph type="body" idx="3"/>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443" name="Google Shape;2443;p283"/>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444" name="Google Shape;2444;p283"/>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445" name="Google Shape;2445;p283"/>
          <p:cNvSpPr txBox="1">
            <a:spLocks noGrp="1"/>
          </p:cNvSpPr>
          <p:nvPr>
            <p:ph type="body" idx="4"/>
          </p:nvPr>
        </p:nvSpPr>
        <p:spPr>
          <a:xfrm>
            <a:off x="4690300" y="1916050"/>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2446" name="Google Shape;2446;p283"/>
          <p:cNvSpPr txBox="1">
            <a:spLocks noGrp="1"/>
          </p:cNvSpPr>
          <p:nvPr>
            <p:ph type="body" idx="5"/>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447" name="Google Shape;2447;p283"/>
          <p:cNvSpPr txBox="1">
            <a:spLocks noGrp="1"/>
          </p:cNvSpPr>
          <p:nvPr>
            <p:ph type="body" idx="6"/>
          </p:nvPr>
        </p:nvSpPr>
        <p:spPr>
          <a:xfrm>
            <a:off x="4690300" y="2656720"/>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2448" name="Google Shape;2448;p283"/>
          <p:cNvSpPr txBox="1">
            <a:spLocks noGrp="1"/>
          </p:cNvSpPr>
          <p:nvPr>
            <p:ph type="body" idx="7"/>
          </p:nvPr>
        </p:nvSpPr>
        <p:spPr>
          <a:xfrm>
            <a:off x="4690300" y="2996293"/>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2449" name="Google Shape;2449;p283"/>
          <p:cNvSpPr txBox="1">
            <a:spLocks noGrp="1"/>
          </p:cNvSpPr>
          <p:nvPr>
            <p:ph type="body" idx="8"/>
          </p:nvPr>
        </p:nvSpPr>
        <p:spPr>
          <a:xfrm>
            <a:off x="4690300" y="3736976"/>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2450" name="Google Shape;2450;p283"/>
          <p:cNvSpPr txBox="1">
            <a:spLocks noGrp="1"/>
          </p:cNvSpPr>
          <p:nvPr>
            <p:ph type="body" idx="9"/>
          </p:nvPr>
        </p:nvSpPr>
        <p:spPr>
          <a:xfrm>
            <a:off x="4690300" y="4076549"/>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2451" name="Google Shape;2451;p2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2452"/>
        <p:cNvGrpSpPr/>
        <p:nvPr/>
      </p:nvGrpSpPr>
      <p:grpSpPr>
        <a:xfrm>
          <a:off x="0" y="0"/>
          <a:ext cx="0" cy="0"/>
          <a:chOff x="0" y="0"/>
          <a:chExt cx="0" cy="0"/>
        </a:xfrm>
      </p:grpSpPr>
      <p:sp>
        <p:nvSpPr>
          <p:cNvPr id="2453" name="Google Shape;2453;p28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54" name="Google Shape;2454;p28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55" name="Google Shape;2455;p28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456" name="Google Shape;2456;p284"/>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457" name="Google Shape;2457;p284"/>
          <p:cNvSpPr txBox="1">
            <a:spLocks noGrp="1"/>
          </p:cNvSpPr>
          <p:nvPr>
            <p:ph type="body" idx="2"/>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458" name="Google Shape;2458;p2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2459"/>
        <p:cNvGrpSpPr/>
        <p:nvPr/>
      </p:nvGrpSpPr>
      <p:grpSpPr>
        <a:xfrm>
          <a:off x="0" y="0"/>
          <a:ext cx="0" cy="0"/>
          <a:chOff x="0" y="0"/>
          <a:chExt cx="0" cy="0"/>
        </a:xfrm>
      </p:grpSpPr>
      <p:sp>
        <p:nvSpPr>
          <p:cNvPr id="2460" name="Google Shape;2460;p28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61" name="Google Shape;2461;p28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62" name="Google Shape;2462;p28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463" name="Google Shape;2463;p285"/>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464" name="Google Shape;2464;p285"/>
          <p:cNvSpPr txBox="1">
            <a:spLocks noGrp="1"/>
          </p:cNvSpPr>
          <p:nvPr>
            <p:ph type="body" idx="2"/>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465" name="Google Shape;2465;p2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132"/>
        <p:cNvGrpSpPr/>
        <p:nvPr/>
      </p:nvGrpSpPr>
      <p:grpSpPr>
        <a:xfrm>
          <a:off x="0" y="0"/>
          <a:ext cx="0" cy="0"/>
          <a:chOff x="0" y="0"/>
          <a:chExt cx="0" cy="0"/>
        </a:xfrm>
      </p:grpSpPr>
      <p:cxnSp>
        <p:nvCxnSpPr>
          <p:cNvPr id="133" name="Google Shape;133;p30"/>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pic>
        <p:nvPicPr>
          <p:cNvPr id="134" name="Google Shape;134;p30" descr="Image"/>
          <p:cNvPicPr preferRelativeResize="0"/>
          <p:nvPr/>
        </p:nvPicPr>
        <p:blipFill rotWithShape="1">
          <a:blip r:embed="rId2">
            <a:alphaModFix/>
          </a:blip>
          <a:srcRect r="23047" b="13889"/>
          <a:stretch/>
        </p:blipFill>
        <p:spPr>
          <a:xfrm>
            <a:off x="2477135" y="1141986"/>
            <a:ext cx="6668350" cy="3998784"/>
          </a:xfrm>
          <a:prstGeom prst="rect">
            <a:avLst/>
          </a:prstGeom>
          <a:noFill/>
          <a:ln>
            <a:noFill/>
          </a:ln>
        </p:spPr>
      </p:pic>
      <p:sp>
        <p:nvSpPr>
          <p:cNvPr id="135" name="Google Shape;135;p30"/>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36" name="Google Shape;136;p30"/>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137" name="Google Shape;137;p30" descr="Image"/>
          <p:cNvPicPr preferRelativeResize="0"/>
          <p:nvPr/>
        </p:nvPicPr>
        <p:blipFill rotWithShape="1">
          <a:blip r:embed="rId3">
            <a:alphaModFix/>
          </a:blip>
          <a:srcRect/>
          <a:stretch/>
        </p:blipFill>
        <p:spPr>
          <a:xfrm>
            <a:off x="7855996" y="237170"/>
            <a:ext cx="1075690" cy="357188"/>
          </a:xfrm>
          <a:prstGeom prst="rect">
            <a:avLst/>
          </a:prstGeom>
          <a:noFill/>
          <a:ln>
            <a:noFill/>
          </a:ln>
        </p:spPr>
      </p:pic>
      <p:sp>
        <p:nvSpPr>
          <p:cNvPr id="138" name="Google Shape;138;p30"/>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139" name="Google Shape;139;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2466"/>
        <p:cNvGrpSpPr/>
        <p:nvPr/>
      </p:nvGrpSpPr>
      <p:grpSpPr>
        <a:xfrm>
          <a:off x="0" y="0"/>
          <a:ext cx="0" cy="0"/>
          <a:chOff x="0" y="0"/>
          <a:chExt cx="0" cy="0"/>
        </a:xfrm>
      </p:grpSpPr>
      <p:sp>
        <p:nvSpPr>
          <p:cNvPr id="2467" name="Google Shape;2467;p286"/>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68" name="Google Shape;2468;p28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69" name="Google Shape;2469;p28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470" name="Google Shape;2470;p28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471" name="Google Shape;2471;p286"/>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286"/>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2473" name="Google Shape;2473;p2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2474"/>
        <p:cNvGrpSpPr/>
        <p:nvPr/>
      </p:nvGrpSpPr>
      <p:grpSpPr>
        <a:xfrm>
          <a:off x="0" y="0"/>
          <a:ext cx="0" cy="0"/>
          <a:chOff x="0" y="0"/>
          <a:chExt cx="0" cy="0"/>
        </a:xfrm>
      </p:grpSpPr>
      <p:sp>
        <p:nvSpPr>
          <p:cNvPr id="2475" name="Google Shape;2475;p287"/>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76" name="Google Shape;2476;p28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77" name="Google Shape;2477;p28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478" name="Google Shape;2478;p287"/>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479" name="Google Shape;2479;p287"/>
          <p:cNvSpPr/>
          <p:nvPr/>
        </p:nvSpPr>
        <p:spPr>
          <a:xfrm>
            <a:off x="2464475" y="1360800"/>
            <a:ext cx="64404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2480" name="Google Shape;2480;p287"/>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2481" name="Google Shape;2481;p287"/>
          <p:cNvSpPr txBox="1">
            <a:spLocks noGrp="1"/>
          </p:cNvSpPr>
          <p:nvPr>
            <p:ph type="body" idx="3"/>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482" name="Google Shape;2482;p2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2483"/>
        <p:cNvGrpSpPr/>
        <p:nvPr/>
      </p:nvGrpSpPr>
      <p:grpSpPr>
        <a:xfrm>
          <a:off x="0" y="0"/>
          <a:ext cx="0" cy="0"/>
          <a:chOff x="0" y="0"/>
          <a:chExt cx="0" cy="0"/>
        </a:xfrm>
      </p:grpSpPr>
      <p:sp>
        <p:nvSpPr>
          <p:cNvPr id="2484" name="Google Shape;2484;p288"/>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85" name="Google Shape;2485;p28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86" name="Google Shape;2486;p28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487" name="Google Shape;2487;p288"/>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488" name="Google Shape;2488;p288"/>
          <p:cNvSpPr/>
          <p:nvPr/>
        </p:nvSpPr>
        <p:spPr>
          <a:xfrm>
            <a:off x="4691075" y="1360800"/>
            <a:ext cx="42138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2489" name="Google Shape;2489;p288"/>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2490" name="Google Shape;2490;p288"/>
          <p:cNvSpPr txBox="1">
            <a:spLocks noGrp="1"/>
          </p:cNvSpPr>
          <p:nvPr>
            <p:ph type="body" idx="3"/>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491" name="Google Shape;2491;p28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2492"/>
        <p:cNvGrpSpPr/>
        <p:nvPr/>
      </p:nvGrpSpPr>
      <p:grpSpPr>
        <a:xfrm>
          <a:off x="0" y="0"/>
          <a:ext cx="0" cy="0"/>
          <a:chOff x="0" y="0"/>
          <a:chExt cx="0" cy="0"/>
        </a:xfrm>
      </p:grpSpPr>
      <p:cxnSp>
        <p:nvCxnSpPr>
          <p:cNvPr id="2493" name="Google Shape;2493;p28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94" name="Google Shape;2494;p28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495" name="Google Shape;2495;p289"/>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496" name="Google Shape;2496;p28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497" name="Google Shape;2497;p2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2498"/>
        <p:cNvGrpSpPr/>
        <p:nvPr/>
      </p:nvGrpSpPr>
      <p:grpSpPr>
        <a:xfrm>
          <a:off x="0" y="0"/>
          <a:ext cx="0" cy="0"/>
          <a:chOff x="0" y="0"/>
          <a:chExt cx="0" cy="0"/>
        </a:xfrm>
      </p:grpSpPr>
      <p:cxnSp>
        <p:nvCxnSpPr>
          <p:cNvPr id="2499" name="Google Shape;2499;p29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500" name="Google Shape;2500;p29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501" name="Google Shape;2501;p29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502" name="Google Shape;2502;p2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2503"/>
        <p:cNvGrpSpPr/>
        <p:nvPr/>
      </p:nvGrpSpPr>
      <p:grpSpPr>
        <a:xfrm>
          <a:off x="0" y="0"/>
          <a:ext cx="0" cy="0"/>
          <a:chOff x="0" y="0"/>
          <a:chExt cx="0" cy="0"/>
        </a:xfrm>
      </p:grpSpPr>
      <p:sp>
        <p:nvSpPr>
          <p:cNvPr id="2504" name="Google Shape;2504;p291"/>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291"/>
          <p:cNvSpPr txBox="1">
            <a:spLocks noGrp="1"/>
          </p:cNvSpPr>
          <p:nvPr>
            <p:ph type="body" idx="1"/>
          </p:nvPr>
        </p:nvSpPr>
        <p:spPr>
          <a:xfrm>
            <a:off x="874800" y="1756200"/>
            <a:ext cx="7396200" cy="1425600"/>
          </a:xfrm>
          <a:prstGeom prst="rect">
            <a:avLst/>
          </a:prstGeom>
          <a:noFill/>
          <a:ln>
            <a:noFill/>
          </a:ln>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2506" name="Google Shape;2506;p29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507" name="Google Shape;2507;p29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508" name="Google Shape;2508;p291"/>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509" name="Google Shape;2509;p291"/>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510" name="Google Shape;2510;p291"/>
          <p:cNvSpPr txBox="1">
            <a:spLocks noGrp="1"/>
          </p:cNvSpPr>
          <p:nvPr>
            <p:ph type="body" idx="3"/>
          </p:nvPr>
        </p:nvSpPr>
        <p:spPr>
          <a:xfrm>
            <a:off x="2466000" y="3528600"/>
            <a:ext cx="4213800" cy="803400"/>
          </a:xfrm>
          <a:prstGeom prst="rect">
            <a:avLst/>
          </a:prstGeom>
          <a:noFill/>
          <a:ln>
            <a:noFill/>
          </a:ln>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ctr"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ctr"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ctr"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ctr"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ctr"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ctr"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ctr"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ctr"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511" name="Google Shape;2511;p291"/>
          <p:cNvSpPr txBox="1">
            <a:spLocks noGrp="1"/>
          </p:cNvSpPr>
          <p:nvPr>
            <p:ph type="body" idx="4"/>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2512" name="Google Shape;2512;p2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2513"/>
        <p:cNvGrpSpPr/>
        <p:nvPr/>
      </p:nvGrpSpPr>
      <p:grpSpPr>
        <a:xfrm>
          <a:off x="0" y="0"/>
          <a:ext cx="0" cy="0"/>
          <a:chOff x="0" y="0"/>
          <a:chExt cx="0" cy="0"/>
        </a:xfrm>
      </p:grpSpPr>
      <p:cxnSp>
        <p:nvCxnSpPr>
          <p:cNvPr id="2514" name="Google Shape;2514;p29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515" name="Google Shape;2515;p29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516" name="Google Shape;2516;p292"/>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517" name="Google Shape;2517;p292"/>
          <p:cNvSpPr txBox="1">
            <a:spLocks noGrp="1"/>
          </p:cNvSpPr>
          <p:nvPr>
            <p:ph type="body" idx="2"/>
          </p:nvPr>
        </p:nvSpPr>
        <p:spPr>
          <a:xfrm>
            <a:off x="239400" y="915600"/>
            <a:ext cx="8665500" cy="3990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2518" name="Google Shape;2518;p2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2519"/>
        <p:cNvGrpSpPr/>
        <p:nvPr/>
      </p:nvGrpSpPr>
      <p:grpSpPr>
        <a:xfrm>
          <a:off x="0" y="0"/>
          <a:ext cx="0" cy="0"/>
          <a:chOff x="0" y="0"/>
          <a:chExt cx="0" cy="0"/>
        </a:xfrm>
      </p:grpSpPr>
      <p:cxnSp>
        <p:nvCxnSpPr>
          <p:cNvPr id="2520" name="Google Shape;2520;p29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521" name="Google Shape;2521;p29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522" name="Google Shape;2522;p293"/>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523" name="Google Shape;2523;p293"/>
          <p:cNvSpPr txBox="1">
            <a:spLocks noGrp="1"/>
          </p:cNvSpPr>
          <p:nvPr>
            <p:ph type="body" idx="2"/>
          </p:nvPr>
        </p:nvSpPr>
        <p:spPr>
          <a:xfrm>
            <a:off x="239400" y="915600"/>
            <a:ext cx="4213800" cy="3990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524" name="Google Shape;2524;p293"/>
          <p:cNvSpPr txBox="1">
            <a:spLocks noGrp="1"/>
          </p:cNvSpPr>
          <p:nvPr>
            <p:ph type="body" idx="3"/>
          </p:nvPr>
        </p:nvSpPr>
        <p:spPr>
          <a:xfrm>
            <a:off x="4690800" y="915600"/>
            <a:ext cx="4213800" cy="3990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900"/>
              </a:spcBef>
              <a:spcAft>
                <a:spcPts val="0"/>
              </a:spcAft>
              <a:buSzPts val="1500"/>
              <a:buChar char="●"/>
              <a:defRPr/>
            </a:lvl2pPr>
            <a:lvl3pPr marL="1371600" lvl="2" indent="-323850" algn="l" rtl="0">
              <a:lnSpc>
                <a:spcPct val="100000"/>
              </a:lnSpc>
              <a:spcBef>
                <a:spcPts val="900"/>
              </a:spcBef>
              <a:spcAft>
                <a:spcPts val="0"/>
              </a:spcAft>
              <a:buSzPts val="1500"/>
              <a:buChar char="●"/>
              <a:defRPr/>
            </a:lvl3pPr>
            <a:lvl4pPr marL="1828800" lvl="3" indent="-323850" algn="l" rtl="0">
              <a:lnSpc>
                <a:spcPct val="100000"/>
              </a:lnSpc>
              <a:spcBef>
                <a:spcPts val="900"/>
              </a:spcBef>
              <a:spcAft>
                <a:spcPts val="0"/>
              </a:spcAft>
              <a:buSzPts val="1500"/>
              <a:buChar char="●"/>
              <a:defRPr/>
            </a:lvl4pPr>
            <a:lvl5pPr marL="2286000" lvl="4" indent="-323850" algn="l" rtl="0">
              <a:lnSpc>
                <a:spcPct val="100000"/>
              </a:lnSpc>
              <a:spcBef>
                <a:spcPts val="900"/>
              </a:spcBef>
              <a:spcAft>
                <a:spcPts val="0"/>
              </a:spcAft>
              <a:buSzPts val="1500"/>
              <a:buChar char="●"/>
              <a:defRPr/>
            </a:lvl5pPr>
            <a:lvl6pPr marL="2743200" lvl="5" indent="-323850" algn="l" rtl="0">
              <a:lnSpc>
                <a:spcPct val="100000"/>
              </a:lnSpc>
              <a:spcBef>
                <a:spcPts val="900"/>
              </a:spcBef>
              <a:spcAft>
                <a:spcPts val="0"/>
              </a:spcAft>
              <a:buSzPts val="1500"/>
              <a:buChar char="●"/>
              <a:defRPr/>
            </a:lvl6pPr>
            <a:lvl7pPr marL="3200400" lvl="6" indent="-323850" algn="l" rtl="0">
              <a:lnSpc>
                <a:spcPct val="100000"/>
              </a:lnSpc>
              <a:spcBef>
                <a:spcPts val="900"/>
              </a:spcBef>
              <a:spcAft>
                <a:spcPts val="0"/>
              </a:spcAft>
              <a:buSzPts val="1500"/>
              <a:buChar char="●"/>
              <a:defRPr/>
            </a:lvl7pPr>
            <a:lvl8pPr marL="3657600" lvl="7" indent="-323850" algn="l" rtl="0">
              <a:lnSpc>
                <a:spcPct val="100000"/>
              </a:lnSpc>
              <a:spcBef>
                <a:spcPts val="900"/>
              </a:spcBef>
              <a:spcAft>
                <a:spcPts val="0"/>
              </a:spcAft>
              <a:buSzPts val="1500"/>
              <a:buChar char="●"/>
              <a:defRPr/>
            </a:lvl8pPr>
            <a:lvl9pPr marL="4114800" lvl="8" indent="-323850" algn="l" rtl="0">
              <a:lnSpc>
                <a:spcPct val="100000"/>
              </a:lnSpc>
              <a:spcBef>
                <a:spcPts val="900"/>
              </a:spcBef>
              <a:spcAft>
                <a:spcPts val="900"/>
              </a:spcAft>
              <a:buSzPts val="1500"/>
              <a:buChar char="●"/>
              <a:defRPr/>
            </a:lvl9pPr>
          </a:lstStyle>
          <a:p>
            <a:endParaRPr/>
          </a:p>
        </p:txBody>
      </p:sp>
      <p:sp>
        <p:nvSpPr>
          <p:cNvPr id="2525" name="Google Shape;2525;p2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2526"/>
        <p:cNvGrpSpPr/>
        <p:nvPr/>
      </p:nvGrpSpPr>
      <p:grpSpPr>
        <a:xfrm>
          <a:off x="0" y="0"/>
          <a:ext cx="0" cy="0"/>
          <a:chOff x="0" y="0"/>
          <a:chExt cx="0" cy="0"/>
        </a:xfrm>
      </p:grpSpPr>
      <p:sp>
        <p:nvSpPr>
          <p:cNvPr id="2527" name="Google Shape;2527;p2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2528"/>
        <p:cNvGrpSpPr/>
        <p:nvPr/>
      </p:nvGrpSpPr>
      <p:grpSpPr>
        <a:xfrm>
          <a:off x="0" y="0"/>
          <a:ext cx="0" cy="0"/>
          <a:chOff x="0" y="0"/>
          <a:chExt cx="0" cy="0"/>
        </a:xfrm>
      </p:grpSpPr>
      <p:pic>
        <p:nvPicPr>
          <p:cNvPr id="2529" name="Google Shape;2529;p29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cxnSp>
        <p:nvCxnSpPr>
          <p:cNvPr id="2530" name="Google Shape;2530;p295"/>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pic>
        <p:nvPicPr>
          <p:cNvPr id="2531" name="Google Shape;2531;p295" descr="Image"/>
          <p:cNvPicPr preferRelativeResize="0"/>
          <p:nvPr/>
        </p:nvPicPr>
        <p:blipFill rotWithShape="1">
          <a:blip r:embed="rId3">
            <a:alphaModFix/>
          </a:blip>
          <a:srcRect r="23047" b="13889"/>
          <a:stretch/>
        </p:blipFill>
        <p:spPr>
          <a:xfrm>
            <a:off x="2477135" y="1141986"/>
            <a:ext cx="6668350" cy="3998784"/>
          </a:xfrm>
          <a:prstGeom prst="rect">
            <a:avLst/>
          </a:prstGeom>
          <a:noFill/>
          <a:ln>
            <a:noFill/>
          </a:ln>
        </p:spPr>
      </p:pic>
      <p:sp>
        <p:nvSpPr>
          <p:cNvPr id="2532" name="Google Shape;2532;p295"/>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533" name="Google Shape;2533;p295"/>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100"/>
              <a:buNone/>
              <a:defRPr sz="1100" b="1"/>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2534" name="Google Shape;2534;p295"/>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535" name="Google Shape;2535;p2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140"/>
        <p:cNvGrpSpPr/>
        <p:nvPr/>
      </p:nvGrpSpPr>
      <p:grpSpPr>
        <a:xfrm>
          <a:off x="0" y="0"/>
          <a:ext cx="0" cy="0"/>
          <a:chOff x="0" y="0"/>
          <a:chExt cx="0" cy="0"/>
        </a:xfrm>
      </p:grpSpPr>
      <p:cxnSp>
        <p:nvCxnSpPr>
          <p:cNvPr id="141" name="Google Shape;141;p3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42" name="Google Shape;142;p31"/>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3" name="Google Shape;143;p31"/>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dk1"/>
              </a:buClr>
              <a:buSzPts val="1100"/>
              <a:buNone/>
              <a:defRPr sz="1100" b="1"/>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pic>
        <p:nvPicPr>
          <p:cNvPr id="144" name="Google Shape;144;p3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45" name="Google Shape;145;p31"/>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46" name="Google Shape;146;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2536"/>
        <p:cNvGrpSpPr/>
        <p:nvPr/>
      </p:nvGrpSpPr>
      <p:grpSpPr>
        <a:xfrm>
          <a:off x="0" y="0"/>
          <a:ext cx="0" cy="0"/>
          <a:chOff x="0" y="0"/>
          <a:chExt cx="0" cy="0"/>
        </a:xfrm>
      </p:grpSpPr>
      <p:cxnSp>
        <p:nvCxnSpPr>
          <p:cNvPr id="2537" name="Google Shape;2537;p296"/>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pic>
        <p:nvPicPr>
          <p:cNvPr id="2538" name="Google Shape;2538;p296" descr="Image"/>
          <p:cNvPicPr preferRelativeResize="0"/>
          <p:nvPr/>
        </p:nvPicPr>
        <p:blipFill rotWithShape="1">
          <a:blip r:embed="rId2">
            <a:alphaModFix/>
          </a:blip>
          <a:srcRect r="23047" b="13889"/>
          <a:stretch/>
        </p:blipFill>
        <p:spPr>
          <a:xfrm>
            <a:off x="2477135" y="1141986"/>
            <a:ext cx="6668350" cy="3998784"/>
          </a:xfrm>
          <a:prstGeom prst="rect">
            <a:avLst/>
          </a:prstGeom>
          <a:noFill/>
          <a:ln>
            <a:noFill/>
          </a:ln>
        </p:spPr>
      </p:pic>
      <p:sp>
        <p:nvSpPr>
          <p:cNvPr id="2539" name="Google Shape;2539;p296"/>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540" name="Google Shape;2540;p296"/>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2541" name="Google Shape;2541;p296" descr="Image"/>
          <p:cNvPicPr preferRelativeResize="0"/>
          <p:nvPr/>
        </p:nvPicPr>
        <p:blipFill rotWithShape="1">
          <a:blip r:embed="rId3">
            <a:alphaModFix/>
          </a:blip>
          <a:srcRect/>
          <a:stretch/>
        </p:blipFill>
        <p:spPr>
          <a:xfrm>
            <a:off x="7855996" y="237170"/>
            <a:ext cx="1075690" cy="357188"/>
          </a:xfrm>
          <a:prstGeom prst="rect">
            <a:avLst/>
          </a:prstGeom>
          <a:noFill/>
          <a:ln>
            <a:noFill/>
          </a:ln>
        </p:spPr>
      </p:pic>
      <p:sp>
        <p:nvSpPr>
          <p:cNvPr id="2542" name="Google Shape;2542;p296"/>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2543" name="Google Shape;2543;p2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2544"/>
        <p:cNvGrpSpPr/>
        <p:nvPr/>
      </p:nvGrpSpPr>
      <p:grpSpPr>
        <a:xfrm>
          <a:off x="0" y="0"/>
          <a:ext cx="0" cy="0"/>
          <a:chOff x="0" y="0"/>
          <a:chExt cx="0" cy="0"/>
        </a:xfrm>
      </p:grpSpPr>
      <p:cxnSp>
        <p:nvCxnSpPr>
          <p:cNvPr id="2545" name="Google Shape;2545;p297"/>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546" name="Google Shape;2546;p297"/>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547" name="Google Shape;2547;p297"/>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2548" name="Google Shape;2548;p29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pic>
        <p:nvPicPr>
          <p:cNvPr id="2549" name="Google Shape;2549;p297" descr="Image"/>
          <p:cNvPicPr preferRelativeResize="0"/>
          <p:nvPr/>
        </p:nvPicPr>
        <p:blipFill rotWithShape="1">
          <a:blip r:embed="rId3">
            <a:alphaModFix/>
          </a:blip>
          <a:srcRect r="23047" b="13859"/>
          <a:stretch/>
        </p:blipFill>
        <p:spPr>
          <a:xfrm>
            <a:off x="2477222" y="1142251"/>
            <a:ext cx="6668350" cy="4000295"/>
          </a:xfrm>
          <a:prstGeom prst="rect">
            <a:avLst/>
          </a:prstGeom>
          <a:noFill/>
          <a:ln>
            <a:noFill/>
          </a:ln>
        </p:spPr>
      </p:pic>
      <p:sp>
        <p:nvSpPr>
          <p:cNvPr id="2550" name="Google Shape;2550;p297"/>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2551" name="Google Shape;2551;p2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2552"/>
        <p:cNvGrpSpPr/>
        <p:nvPr/>
      </p:nvGrpSpPr>
      <p:grpSpPr>
        <a:xfrm>
          <a:off x="0" y="0"/>
          <a:ext cx="0" cy="0"/>
          <a:chOff x="0" y="0"/>
          <a:chExt cx="0" cy="0"/>
        </a:xfrm>
      </p:grpSpPr>
      <p:sp>
        <p:nvSpPr>
          <p:cNvPr id="2553" name="Google Shape;2553;p298"/>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14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554" name="Google Shape;2554;p2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55"/>
        <p:cNvGrpSpPr/>
        <p:nvPr/>
      </p:nvGrpSpPr>
      <p:grpSpPr>
        <a:xfrm>
          <a:off x="0" y="0"/>
          <a:ext cx="0" cy="0"/>
          <a:chOff x="0" y="0"/>
          <a:chExt cx="0" cy="0"/>
        </a:xfrm>
      </p:grpSpPr>
      <p:sp>
        <p:nvSpPr>
          <p:cNvPr id="2556" name="Google Shape;2556;p299"/>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57" name="Google Shape;2557;p2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24_Blank">
  <p:cSld name="CUSTOM_4">
    <p:spTree>
      <p:nvGrpSpPr>
        <p:cNvPr id="1" name="Shape 2558"/>
        <p:cNvGrpSpPr/>
        <p:nvPr/>
      </p:nvGrpSpPr>
      <p:grpSpPr>
        <a:xfrm>
          <a:off x="0" y="0"/>
          <a:ext cx="0" cy="0"/>
          <a:chOff x="0" y="0"/>
          <a:chExt cx="0" cy="0"/>
        </a:xfrm>
      </p:grpSpPr>
      <p:sp>
        <p:nvSpPr>
          <p:cNvPr id="2559" name="Google Shape;2559;p30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Title Only 1">
  <p:cSld name="1_Title Only">
    <p:spTree>
      <p:nvGrpSpPr>
        <p:cNvPr id="1" name="Shape 2560"/>
        <p:cNvGrpSpPr/>
        <p:nvPr/>
      </p:nvGrpSpPr>
      <p:grpSpPr>
        <a:xfrm>
          <a:off x="0" y="0"/>
          <a:ext cx="0" cy="0"/>
          <a:chOff x="0" y="0"/>
          <a:chExt cx="0" cy="0"/>
        </a:xfrm>
      </p:grpSpPr>
      <p:sp>
        <p:nvSpPr>
          <p:cNvPr id="2561" name="Google Shape;2561;p301"/>
          <p:cNvSpPr txBox="1">
            <a:spLocks noGrp="1"/>
          </p:cNvSpPr>
          <p:nvPr>
            <p:ph type="title"/>
          </p:nvPr>
        </p:nvSpPr>
        <p:spPr>
          <a:xfrm>
            <a:off x="495300" y="476250"/>
            <a:ext cx="8266200" cy="587100"/>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2562" name="Google Shape;2562;p3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Grey Pattern Soft 1">
  <p:cSld name="Grey Pattern_1">
    <p:spTree>
      <p:nvGrpSpPr>
        <p:cNvPr id="1" name="Shape 2563"/>
        <p:cNvGrpSpPr/>
        <p:nvPr/>
      </p:nvGrpSpPr>
      <p:grpSpPr>
        <a:xfrm>
          <a:off x="0" y="0"/>
          <a:ext cx="0" cy="0"/>
          <a:chOff x="0" y="0"/>
          <a:chExt cx="0" cy="0"/>
        </a:xfrm>
      </p:grpSpPr>
      <p:pic>
        <p:nvPicPr>
          <p:cNvPr id="2564" name="Google Shape;2564;p302"/>
          <p:cNvPicPr preferRelativeResize="0"/>
          <p:nvPr/>
        </p:nvPicPr>
        <p:blipFill rotWithShape="1">
          <a:blip r:embed="rId2">
            <a:alphaModFix amt="60000"/>
          </a:blip>
          <a:srcRect/>
          <a:stretch/>
        </p:blipFill>
        <p:spPr>
          <a:xfrm rot="10800000" flipH="1">
            <a:off x="0" y="0"/>
            <a:ext cx="9144002" cy="5143501"/>
          </a:xfrm>
          <a:prstGeom prst="rect">
            <a:avLst/>
          </a:prstGeom>
          <a:noFill/>
          <a:ln>
            <a:noFill/>
          </a:ln>
        </p:spPr>
      </p:pic>
      <p:pic>
        <p:nvPicPr>
          <p:cNvPr id="2565" name="Google Shape;2565;p302"/>
          <p:cNvPicPr preferRelativeResize="0"/>
          <p:nvPr/>
        </p:nvPicPr>
        <p:blipFill rotWithShape="1">
          <a:blip r:embed="rId3">
            <a:alphaModFix/>
          </a:blip>
          <a:srcRect/>
          <a:stretch/>
        </p:blipFill>
        <p:spPr>
          <a:xfrm>
            <a:off x="234338" y="4747563"/>
            <a:ext cx="476709" cy="158462"/>
          </a:xfrm>
          <a:prstGeom prst="rect">
            <a:avLst/>
          </a:prstGeom>
          <a:noFill/>
          <a:ln>
            <a:noFill/>
          </a:ln>
        </p:spPr>
      </p:pic>
      <p:sp>
        <p:nvSpPr>
          <p:cNvPr id="2566" name="Google Shape;2566;p302"/>
          <p:cNvSpPr txBox="1"/>
          <p:nvPr/>
        </p:nvSpPr>
        <p:spPr>
          <a:xfrm>
            <a:off x="779628" y="4845366"/>
            <a:ext cx="1412100" cy="15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Play"/>
              <a:buNone/>
            </a:pPr>
            <a:r>
              <a:rPr lang="en" sz="500" i="0" u="none" strike="noStrike" cap="none">
                <a:solidFill>
                  <a:srgbClr val="000000"/>
                </a:solidFill>
                <a:latin typeface="Helvetica Neue"/>
                <a:ea typeface="Helvetica Neue"/>
                <a:cs typeface="Helvetica Neue"/>
                <a:sym typeface="Helvetica Neue"/>
              </a:rPr>
              <a:t>© Copyright Cloudflare, Inc.</a:t>
            </a:r>
            <a:endParaRPr sz="500" i="0" u="none" strike="noStrike" cap="none">
              <a:solidFill>
                <a:srgbClr val="000000"/>
              </a:solidFill>
              <a:latin typeface="Helvetica Neue"/>
              <a:ea typeface="Helvetica Neue"/>
              <a:cs typeface="Helvetica Neue"/>
              <a:sym typeface="Helvetica Neue"/>
            </a:endParaRPr>
          </a:p>
        </p:txBody>
      </p:sp>
      <p:sp>
        <p:nvSpPr>
          <p:cNvPr id="2567" name="Google Shape;2567;p3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matchingName="Title Slide 1 1">
  <p:cSld name="1_Title Slide">
    <p:spTree>
      <p:nvGrpSpPr>
        <p:cNvPr id="1" name="Shape 2568"/>
        <p:cNvGrpSpPr/>
        <p:nvPr/>
      </p:nvGrpSpPr>
      <p:grpSpPr>
        <a:xfrm>
          <a:off x="0" y="0"/>
          <a:ext cx="0" cy="0"/>
          <a:chOff x="0" y="0"/>
          <a:chExt cx="0" cy="0"/>
        </a:xfrm>
      </p:grpSpPr>
      <p:sp>
        <p:nvSpPr>
          <p:cNvPr id="2569" name="Google Shape;2569;p303"/>
          <p:cNvSpPr txBox="1">
            <a:spLocks noGrp="1"/>
          </p:cNvSpPr>
          <p:nvPr>
            <p:ph type="ctrTitle"/>
          </p:nvPr>
        </p:nvSpPr>
        <p:spPr>
          <a:xfrm>
            <a:off x="381001" y="2572359"/>
            <a:ext cx="8380500" cy="1102500"/>
          </a:xfrm>
          <a:prstGeom prst="rect">
            <a:avLst/>
          </a:prstGeom>
          <a:noFill/>
          <a:ln>
            <a:noFill/>
          </a:ln>
        </p:spPr>
        <p:txBody>
          <a:bodyPr spcFirstLastPara="1" wrap="square" lIns="91425" tIns="91425" rIns="91425" bIns="91425" anchor="b" anchorCtr="0">
            <a:noAutofit/>
          </a:bodyPr>
          <a:lstStyle>
            <a:lvl1pPr marR="0" lvl="0" algn="l" rtl="0">
              <a:lnSpc>
                <a:spcPct val="120000"/>
              </a:lnSpc>
              <a:spcBef>
                <a:spcPts val="0"/>
              </a:spcBef>
              <a:spcAft>
                <a:spcPts val="0"/>
              </a:spcAft>
              <a:buClr>
                <a:srgbClr val="000000"/>
              </a:buClr>
              <a:buSzPts val="2900"/>
              <a:buFont typeface="Arial"/>
              <a:buNone/>
              <a:defRPr sz="32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9pPr>
          </a:lstStyle>
          <a:p>
            <a:endParaRPr/>
          </a:p>
        </p:txBody>
      </p:sp>
      <p:sp>
        <p:nvSpPr>
          <p:cNvPr id="2570" name="Google Shape;2570;p303"/>
          <p:cNvSpPr txBox="1">
            <a:spLocks noGrp="1"/>
          </p:cNvSpPr>
          <p:nvPr>
            <p:ph type="subTitle" idx="1"/>
          </p:nvPr>
        </p:nvSpPr>
        <p:spPr>
          <a:xfrm>
            <a:off x="381001" y="3674879"/>
            <a:ext cx="8380500" cy="933600"/>
          </a:xfrm>
          <a:prstGeom prst="rect">
            <a:avLst/>
          </a:prstGeom>
          <a:noFill/>
          <a:ln>
            <a:noFill/>
          </a:ln>
        </p:spPr>
        <p:txBody>
          <a:bodyPr spcFirstLastPara="1" wrap="square" lIns="91425" tIns="91425" rIns="91425" bIns="91425" anchor="t" anchorCtr="0">
            <a:noAutofit/>
          </a:bodyPr>
          <a:lstStyle>
            <a:lvl1pPr marR="0" lvl="0" algn="l" rtl="0">
              <a:lnSpc>
                <a:spcPct val="120000"/>
              </a:lnSpc>
              <a:spcBef>
                <a:spcPts val="1200"/>
              </a:spcBef>
              <a:spcAft>
                <a:spcPts val="0"/>
              </a:spcAft>
              <a:buClr>
                <a:schemeClr val="accent1"/>
              </a:buClr>
              <a:buSzPts val="3000"/>
              <a:buFont typeface="Arial"/>
              <a:buNone/>
              <a:defRPr sz="1800" b="0" i="0" u="none" strike="noStrike" cap="none">
                <a:solidFill>
                  <a:srgbClr val="909091"/>
                </a:solidFill>
                <a:latin typeface="Open Sans Light"/>
                <a:ea typeface="Open Sans Light"/>
                <a:cs typeface="Open Sans Light"/>
                <a:sym typeface="Open Sans Light"/>
              </a:defRPr>
            </a:lvl1pPr>
            <a:lvl2pPr marR="0" lvl="1" algn="ctr" rtl="0">
              <a:lnSpc>
                <a:spcPct val="120000"/>
              </a:lnSpc>
              <a:spcBef>
                <a:spcPts val="1200"/>
              </a:spcBef>
              <a:spcAft>
                <a:spcPts val="0"/>
              </a:spcAft>
              <a:buClr>
                <a:schemeClr val="accent2"/>
              </a:buClr>
              <a:buSzPts val="2400"/>
              <a:buFont typeface="Arial"/>
              <a:buNone/>
              <a:defRPr sz="1200" b="0" i="0" u="none" strike="noStrike" cap="none">
                <a:solidFill>
                  <a:srgbClr val="909091"/>
                </a:solidFill>
                <a:latin typeface="Open Sans"/>
                <a:ea typeface="Open Sans"/>
                <a:cs typeface="Open Sans"/>
                <a:sym typeface="Open Sans"/>
              </a:defRPr>
            </a:lvl2pPr>
            <a:lvl3pPr marR="0" lvl="2" algn="ctr" rtl="0">
              <a:lnSpc>
                <a:spcPct val="120000"/>
              </a:lnSpc>
              <a:spcBef>
                <a:spcPts val="1200"/>
              </a:spcBef>
              <a:spcAft>
                <a:spcPts val="0"/>
              </a:spcAft>
              <a:buClr>
                <a:srgbClr val="8DC634"/>
              </a:buClr>
              <a:buSzPts val="2400"/>
              <a:buFont typeface="Arial"/>
              <a:buNone/>
              <a:defRPr sz="1200" b="0" i="0" u="none" strike="noStrike" cap="none">
                <a:solidFill>
                  <a:srgbClr val="909091"/>
                </a:solidFill>
                <a:latin typeface="Open Sans"/>
                <a:ea typeface="Open Sans"/>
                <a:cs typeface="Open Sans"/>
                <a:sym typeface="Open Sans"/>
              </a:defRPr>
            </a:lvl3pPr>
            <a:lvl4pPr marR="0" lvl="3" algn="ctr" rtl="0">
              <a:lnSpc>
                <a:spcPct val="120000"/>
              </a:lnSpc>
              <a:spcBef>
                <a:spcPts val="1200"/>
              </a:spcBef>
              <a:spcAft>
                <a:spcPts val="0"/>
              </a:spcAft>
              <a:buClr>
                <a:srgbClr val="B31620"/>
              </a:buClr>
              <a:buSzPts val="1800"/>
              <a:buFont typeface="Arial"/>
              <a:buNone/>
              <a:defRPr sz="1200" b="0" i="0" u="none" strike="noStrike" cap="none">
                <a:solidFill>
                  <a:srgbClr val="909091"/>
                </a:solidFill>
                <a:latin typeface="Open Sans"/>
                <a:ea typeface="Open Sans"/>
                <a:cs typeface="Open Sans"/>
                <a:sym typeface="Open Sans"/>
              </a:defRPr>
            </a:lvl4pPr>
            <a:lvl5pPr marR="0" lvl="4" algn="ctr" rtl="0">
              <a:lnSpc>
                <a:spcPct val="120000"/>
              </a:lnSpc>
              <a:spcBef>
                <a:spcPts val="1200"/>
              </a:spcBef>
              <a:spcAft>
                <a:spcPts val="0"/>
              </a:spcAft>
              <a:buClr>
                <a:schemeClr val="dk1"/>
              </a:buClr>
              <a:buSzPts val="1800"/>
              <a:buFont typeface="Arial"/>
              <a:buNone/>
              <a:defRPr sz="1200" b="0" i="0" u="none" strike="noStrike" cap="none">
                <a:solidFill>
                  <a:srgbClr val="909091"/>
                </a:solidFill>
                <a:latin typeface="Open Sans"/>
                <a:ea typeface="Open Sans"/>
                <a:cs typeface="Open Sans"/>
                <a:sym typeface="Open Sans"/>
              </a:defRPr>
            </a:lvl5pPr>
            <a:lvl6pPr marR="0" lvl="5"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6pPr>
            <a:lvl7pPr marR="0" lvl="6"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7pPr>
            <a:lvl8pPr marR="0" lvl="7"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8pPr>
            <a:lvl9pPr marR="0" lvl="8"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9pPr>
          </a:lstStyle>
          <a:p>
            <a:endParaRPr/>
          </a:p>
        </p:txBody>
      </p:sp>
      <p:sp>
        <p:nvSpPr>
          <p:cNvPr id="2571" name="Google Shape;2571;p303"/>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A9AFA9"/>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572" name="Google Shape;2572;p30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Blank without logo">
  <p:cSld name="BLANK_1">
    <p:spTree>
      <p:nvGrpSpPr>
        <p:cNvPr id="1" name="Shape 2573"/>
        <p:cNvGrpSpPr/>
        <p:nvPr/>
      </p:nvGrpSpPr>
      <p:grpSpPr>
        <a:xfrm>
          <a:off x="0" y="0"/>
          <a:ext cx="0" cy="0"/>
          <a:chOff x="0" y="0"/>
          <a:chExt cx="0" cy="0"/>
        </a:xfrm>
      </p:grpSpPr>
      <p:sp>
        <p:nvSpPr>
          <p:cNvPr id="2574" name="Google Shape;2574;p3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Title with logo">
  <p:cSld name="Title only_1">
    <p:spTree>
      <p:nvGrpSpPr>
        <p:cNvPr id="1" name="Shape 2575"/>
        <p:cNvGrpSpPr/>
        <p:nvPr/>
      </p:nvGrpSpPr>
      <p:grpSpPr>
        <a:xfrm>
          <a:off x="0" y="0"/>
          <a:ext cx="0" cy="0"/>
          <a:chOff x="0" y="0"/>
          <a:chExt cx="0" cy="0"/>
        </a:xfrm>
      </p:grpSpPr>
      <p:sp>
        <p:nvSpPr>
          <p:cNvPr id="2576" name="Google Shape;2576;p305"/>
          <p:cNvSpPr txBox="1">
            <a:spLocks noGrp="1"/>
          </p:cNvSpPr>
          <p:nvPr>
            <p:ph type="title"/>
          </p:nvPr>
        </p:nvSpPr>
        <p:spPr>
          <a:xfrm>
            <a:off x="381004" y="381000"/>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rgbClr val="408BC9"/>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2577" name="Google Shape;2577;p305"/>
          <p:cNvSpPr txBox="1">
            <a:spLocks noGrp="1"/>
          </p:cNvSpPr>
          <p:nvPr>
            <p:ph type="ftr" idx="11"/>
          </p:nvPr>
        </p:nvSpPr>
        <p:spPr>
          <a:xfrm>
            <a:off x="4571209" y="4766072"/>
            <a:ext cx="3656100" cy="206100"/>
          </a:xfrm>
          <a:prstGeom prst="rect">
            <a:avLst/>
          </a:prstGeom>
          <a:noFill/>
          <a:ln>
            <a:noFill/>
          </a:ln>
        </p:spPr>
        <p:txBody>
          <a:bodyPr spcFirstLastPara="1" wrap="square" lIns="68575" tIns="68575" rIns="68575" bIns="68575" anchor="ctr" anchorCtr="0">
            <a:noAutofit/>
          </a:bodyPr>
          <a:lstStyle>
            <a:lvl1pPr marL="0" marR="0" lvl="0" indent="0" algn="r" rtl="0">
              <a:spcBef>
                <a:spcPts val="0"/>
              </a:spcBef>
              <a:spcAft>
                <a:spcPts val="0"/>
              </a:spcAft>
              <a:buSzPts val="1100"/>
              <a:buNone/>
              <a:defRPr sz="600" b="0" i="0" u="none" strike="noStrike" cap="none">
                <a:solidFill>
                  <a:srgbClr val="AEABAB"/>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2578" name="Google Shape;2578;p305"/>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b="0" i="0" u="none" strike="noStrike" cap="none">
                <a:solidFill>
                  <a:srgbClr val="939493"/>
                </a:solidFill>
                <a:latin typeface="Arial"/>
                <a:ea typeface="Arial"/>
                <a:cs typeface="Arial"/>
                <a:sym typeface="Arial"/>
              </a:defRPr>
            </a:lvl1pPr>
            <a:lvl2pPr marL="0" marR="0" lvl="1" indent="0" algn="r" rtl="0">
              <a:spcBef>
                <a:spcPts val="0"/>
              </a:spcBef>
              <a:spcAft>
                <a:spcPts val="0"/>
              </a:spcAft>
              <a:buNone/>
              <a:defRPr sz="600" b="0" i="0" u="none" strike="noStrike" cap="none">
                <a:solidFill>
                  <a:srgbClr val="939493"/>
                </a:solidFill>
                <a:latin typeface="Arial"/>
                <a:ea typeface="Arial"/>
                <a:cs typeface="Arial"/>
                <a:sym typeface="Arial"/>
              </a:defRPr>
            </a:lvl2pPr>
            <a:lvl3pPr marL="0" marR="0" lvl="2" indent="0" algn="r" rtl="0">
              <a:spcBef>
                <a:spcPts val="0"/>
              </a:spcBef>
              <a:spcAft>
                <a:spcPts val="0"/>
              </a:spcAft>
              <a:buNone/>
              <a:defRPr sz="600" b="0" i="0" u="none" strike="noStrike" cap="none">
                <a:solidFill>
                  <a:srgbClr val="939493"/>
                </a:solidFill>
                <a:latin typeface="Arial"/>
                <a:ea typeface="Arial"/>
                <a:cs typeface="Arial"/>
                <a:sym typeface="Arial"/>
              </a:defRPr>
            </a:lvl3pPr>
            <a:lvl4pPr marL="0" marR="0" lvl="3" indent="0" algn="r" rtl="0">
              <a:spcBef>
                <a:spcPts val="0"/>
              </a:spcBef>
              <a:spcAft>
                <a:spcPts val="0"/>
              </a:spcAft>
              <a:buNone/>
              <a:defRPr sz="600" b="0" i="0" u="none" strike="noStrike" cap="none">
                <a:solidFill>
                  <a:srgbClr val="939493"/>
                </a:solidFill>
                <a:latin typeface="Arial"/>
                <a:ea typeface="Arial"/>
                <a:cs typeface="Arial"/>
                <a:sym typeface="Arial"/>
              </a:defRPr>
            </a:lvl4pPr>
            <a:lvl5pPr marL="0" marR="0" lvl="4" indent="0" algn="r" rtl="0">
              <a:spcBef>
                <a:spcPts val="0"/>
              </a:spcBef>
              <a:spcAft>
                <a:spcPts val="0"/>
              </a:spcAft>
              <a:buNone/>
              <a:defRPr sz="600" b="0" i="0" u="none" strike="noStrike" cap="none">
                <a:solidFill>
                  <a:srgbClr val="939493"/>
                </a:solidFill>
                <a:latin typeface="Arial"/>
                <a:ea typeface="Arial"/>
                <a:cs typeface="Arial"/>
                <a:sym typeface="Arial"/>
              </a:defRPr>
            </a:lvl5pPr>
            <a:lvl6pPr marL="0" marR="0" lvl="5" indent="0" algn="r" rtl="0">
              <a:spcBef>
                <a:spcPts val="0"/>
              </a:spcBef>
              <a:spcAft>
                <a:spcPts val="0"/>
              </a:spcAft>
              <a:buNone/>
              <a:defRPr sz="600" b="0" i="0" u="none" strike="noStrike" cap="none">
                <a:solidFill>
                  <a:srgbClr val="939493"/>
                </a:solidFill>
                <a:latin typeface="Arial"/>
                <a:ea typeface="Arial"/>
                <a:cs typeface="Arial"/>
                <a:sym typeface="Arial"/>
              </a:defRPr>
            </a:lvl6pPr>
            <a:lvl7pPr marL="0" marR="0" lvl="6" indent="0" algn="r" rtl="0">
              <a:spcBef>
                <a:spcPts val="0"/>
              </a:spcBef>
              <a:spcAft>
                <a:spcPts val="0"/>
              </a:spcAft>
              <a:buNone/>
              <a:defRPr sz="600" b="0" i="0" u="none" strike="noStrike" cap="none">
                <a:solidFill>
                  <a:srgbClr val="939493"/>
                </a:solidFill>
                <a:latin typeface="Arial"/>
                <a:ea typeface="Arial"/>
                <a:cs typeface="Arial"/>
                <a:sym typeface="Arial"/>
              </a:defRPr>
            </a:lvl7pPr>
            <a:lvl8pPr marL="0" marR="0" lvl="7" indent="0" algn="r" rtl="0">
              <a:spcBef>
                <a:spcPts val="0"/>
              </a:spcBef>
              <a:spcAft>
                <a:spcPts val="0"/>
              </a:spcAft>
              <a:buNone/>
              <a:defRPr sz="600" b="0" i="0" u="none" strike="noStrike" cap="none">
                <a:solidFill>
                  <a:srgbClr val="939493"/>
                </a:solidFill>
                <a:latin typeface="Arial"/>
                <a:ea typeface="Arial"/>
                <a:cs typeface="Arial"/>
                <a:sym typeface="Arial"/>
              </a:defRPr>
            </a:lvl8pPr>
            <a:lvl9pPr marL="0" marR="0" lvl="8" indent="0" algn="r" rtl="0">
              <a:spcBef>
                <a:spcPts val="0"/>
              </a:spcBef>
              <a:spcAft>
                <a:spcPts val="0"/>
              </a:spcAft>
              <a:buNone/>
              <a:defRPr sz="600" b="0" i="0" u="none" strike="noStrike" cap="none">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2579" name="Google Shape;2579;p305"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147"/>
        <p:cNvGrpSpPr/>
        <p:nvPr/>
      </p:nvGrpSpPr>
      <p:grpSpPr>
        <a:xfrm>
          <a:off x="0" y="0"/>
          <a:ext cx="0" cy="0"/>
          <a:chOff x="0" y="0"/>
          <a:chExt cx="0" cy="0"/>
        </a:xfrm>
      </p:grpSpPr>
      <p:cxnSp>
        <p:nvCxnSpPr>
          <p:cNvPr id="148" name="Google Shape;148;p32"/>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49" name="Google Shape;149;p32"/>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0" name="Google Shape;150;p32"/>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pic>
        <p:nvPicPr>
          <p:cNvPr id="151" name="Google Shape;151;p3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52" name="Google Shape;152;p32"/>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153" name="Google Shape;15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matchingName="Section header - violet blue">
  <p:cSld name="CUSTOM_1_1_1">
    <p:spTree>
      <p:nvGrpSpPr>
        <p:cNvPr id="1" name="Shape 2580"/>
        <p:cNvGrpSpPr/>
        <p:nvPr/>
      </p:nvGrpSpPr>
      <p:grpSpPr>
        <a:xfrm>
          <a:off x="0" y="0"/>
          <a:ext cx="0" cy="0"/>
          <a:chOff x="0" y="0"/>
          <a:chExt cx="0" cy="0"/>
        </a:xfrm>
      </p:grpSpPr>
      <p:pic>
        <p:nvPicPr>
          <p:cNvPr id="2581" name="Google Shape;2581;p306"/>
          <p:cNvPicPr preferRelativeResize="0"/>
          <p:nvPr/>
        </p:nvPicPr>
        <p:blipFill>
          <a:blip r:embed="rId2">
            <a:alphaModFix/>
          </a:blip>
          <a:stretch>
            <a:fillRect/>
          </a:stretch>
        </p:blipFill>
        <p:spPr>
          <a:xfrm>
            <a:off x="0" y="643"/>
            <a:ext cx="9143995" cy="5142212"/>
          </a:xfrm>
          <a:prstGeom prst="rect">
            <a:avLst/>
          </a:prstGeom>
          <a:noFill/>
          <a:ln>
            <a:noFill/>
          </a:ln>
        </p:spPr>
      </p:pic>
      <p:sp>
        <p:nvSpPr>
          <p:cNvPr id="2582" name="Google Shape;2582;p306"/>
          <p:cNvSpPr txBox="1">
            <a:spLocks noGrp="1"/>
          </p:cNvSpPr>
          <p:nvPr>
            <p:ph type="title"/>
          </p:nvPr>
        </p:nvSpPr>
        <p:spPr>
          <a:xfrm>
            <a:off x="457200" y="3179579"/>
            <a:ext cx="8229600" cy="8574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2pPr>
            <a:lvl3pPr lvl="2"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3pPr>
            <a:lvl4pPr lvl="3"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4pPr>
            <a:lvl5pPr lvl="4"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5pPr>
            <a:lvl6pPr lvl="5"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6pPr>
            <a:lvl7pPr lvl="6"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7pPr>
            <a:lvl8pPr lvl="7"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8pPr>
            <a:lvl9pPr lvl="8"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9pPr>
          </a:lstStyle>
          <a:p>
            <a:endParaRPr/>
          </a:p>
        </p:txBody>
      </p:sp>
      <p:sp>
        <p:nvSpPr>
          <p:cNvPr id="2583" name="Google Shape;2583;p30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2584"/>
        <p:cNvGrpSpPr/>
        <p:nvPr/>
      </p:nvGrpSpPr>
      <p:grpSpPr>
        <a:xfrm>
          <a:off x="0" y="0"/>
          <a:ext cx="0" cy="0"/>
          <a:chOff x="0" y="0"/>
          <a:chExt cx="0" cy="0"/>
        </a:xfrm>
      </p:grpSpPr>
      <p:sp>
        <p:nvSpPr>
          <p:cNvPr id="2585" name="Google Shape;2585;p307"/>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86" name="Google Shape;2586;p307"/>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2587" name="Google Shape;2587;p3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Blank Pattern">
  <p:cSld name="Blank Pattern">
    <p:spTree>
      <p:nvGrpSpPr>
        <p:cNvPr id="1" name="Shape 2588"/>
        <p:cNvGrpSpPr/>
        <p:nvPr/>
      </p:nvGrpSpPr>
      <p:grpSpPr>
        <a:xfrm>
          <a:off x="0" y="0"/>
          <a:ext cx="0" cy="0"/>
          <a:chOff x="0" y="0"/>
          <a:chExt cx="0" cy="0"/>
        </a:xfrm>
      </p:grpSpPr>
      <p:pic>
        <p:nvPicPr>
          <p:cNvPr id="2589" name="Google Shape;2589;p308"/>
          <p:cNvPicPr preferRelativeResize="0"/>
          <p:nvPr/>
        </p:nvPicPr>
        <p:blipFill rotWithShape="1">
          <a:blip r:embed="rId2">
            <a:alphaModFix amt="51000"/>
          </a:blip>
          <a:srcRect/>
          <a:stretch/>
        </p:blipFill>
        <p:spPr>
          <a:xfrm rot="10800000" flipH="1">
            <a:off x="0" y="2"/>
            <a:ext cx="9144000" cy="5143500"/>
          </a:xfrm>
          <a:prstGeom prst="rect">
            <a:avLst/>
          </a:prstGeom>
          <a:noFill/>
          <a:ln>
            <a:noFill/>
          </a:ln>
        </p:spPr>
      </p:pic>
      <p:sp>
        <p:nvSpPr>
          <p:cNvPr id="2590" name="Google Shape;2590;p30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2591"/>
        <p:cNvGrpSpPr/>
        <p:nvPr/>
      </p:nvGrpSpPr>
      <p:grpSpPr>
        <a:xfrm>
          <a:off x="0" y="0"/>
          <a:ext cx="0" cy="0"/>
          <a:chOff x="0" y="0"/>
          <a:chExt cx="0" cy="0"/>
        </a:xfrm>
      </p:grpSpPr>
      <p:sp>
        <p:nvSpPr>
          <p:cNvPr id="2592" name="Google Shape;2592;p30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593" name="Google Shape;2593;p30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594" name="Google Shape;2594;p30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595" name="Google Shape;2595;p309"/>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2596" name="Google Shape;2596;p30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597" name="Google Shape;2597;p309"/>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598" name="Google Shape;2598;p309"/>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2599" name="Google Shape;2599;p309"/>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600" name="Google Shape;2600;p309"/>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2601" name="Google Shape;2601;p309"/>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602" name="Google Shape;2602;p309"/>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2603" name="Google Shape;2603;p3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BLANK_4">
  <p:cSld name="BLANK_4">
    <p:spTree>
      <p:nvGrpSpPr>
        <p:cNvPr id="1" name="Shape 2604"/>
        <p:cNvGrpSpPr/>
        <p:nvPr/>
      </p:nvGrpSpPr>
      <p:grpSpPr>
        <a:xfrm>
          <a:off x="0" y="0"/>
          <a:ext cx="0" cy="0"/>
          <a:chOff x="0" y="0"/>
          <a:chExt cx="0" cy="0"/>
        </a:xfrm>
      </p:grpSpPr>
      <p:sp>
        <p:nvSpPr>
          <p:cNvPr id="2605" name="Google Shape;2605;p3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06"/>
        <p:cNvGrpSpPr/>
        <p:nvPr/>
      </p:nvGrpSpPr>
      <p:grpSpPr>
        <a:xfrm>
          <a:off x="0" y="0"/>
          <a:ext cx="0" cy="0"/>
          <a:chOff x="0" y="0"/>
          <a:chExt cx="0" cy="0"/>
        </a:xfrm>
      </p:grpSpPr>
      <p:sp>
        <p:nvSpPr>
          <p:cNvPr id="2607" name="Google Shape;2607;p311"/>
          <p:cNvSpPr txBox="1">
            <a:spLocks noGrp="1"/>
          </p:cNvSpPr>
          <p:nvPr>
            <p:ph type="title"/>
          </p:nvPr>
        </p:nvSpPr>
        <p:spPr>
          <a:xfrm>
            <a:off x="381000" y="381000"/>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Clr>
                <a:schemeClr val="accent1"/>
              </a:buClr>
              <a:buSzPts val="38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L="457200" marR="0" lvl="5"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L="914400" marR="0" lvl="6"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L="1371600" marR="0" lvl="7"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L="1828800" marR="0" lvl="8"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2608" name="Google Shape;2608;p311"/>
          <p:cNvSpPr txBox="1">
            <a:spLocks noGrp="1"/>
          </p:cNvSpPr>
          <p:nvPr>
            <p:ph type="body" idx="1"/>
          </p:nvPr>
        </p:nvSpPr>
        <p:spPr>
          <a:xfrm>
            <a:off x="381000" y="1063625"/>
            <a:ext cx="83805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09" name="Google Shape;2609;p311"/>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14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10" name="Google Shape;2610;p3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3 | Content – Header Only 1">
  <p:cSld name="TITLE_2_1_1_1_1_1_1_1_1_1_1_1_1_1_1_1_1_1_1_1_1_1_1_1_1_2">
    <p:bg>
      <p:bgPr>
        <a:solidFill>
          <a:srgbClr val="FFFFFF"/>
        </a:solidFill>
        <a:effectLst/>
      </p:bgPr>
    </p:bg>
    <p:spTree>
      <p:nvGrpSpPr>
        <p:cNvPr id="1" name="Shape 2611"/>
        <p:cNvGrpSpPr/>
        <p:nvPr/>
      </p:nvGrpSpPr>
      <p:grpSpPr>
        <a:xfrm>
          <a:off x="0" y="0"/>
          <a:ext cx="0" cy="0"/>
          <a:chOff x="0" y="0"/>
          <a:chExt cx="0" cy="0"/>
        </a:xfrm>
      </p:grpSpPr>
      <p:cxnSp>
        <p:nvCxnSpPr>
          <p:cNvPr id="2612" name="Google Shape;2612;p31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13" name="Google Shape;2613;p31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2614" name="Google Shape;2614;p31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15" name="Google Shape;2615;p3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2616"/>
        <p:cNvGrpSpPr/>
        <p:nvPr/>
      </p:nvGrpSpPr>
      <p:grpSpPr>
        <a:xfrm>
          <a:off x="0" y="0"/>
          <a:ext cx="0" cy="0"/>
          <a:chOff x="0" y="0"/>
          <a:chExt cx="0" cy="0"/>
        </a:xfrm>
      </p:grpSpPr>
      <p:sp>
        <p:nvSpPr>
          <p:cNvPr id="2617" name="Google Shape;2617;p313"/>
          <p:cNvSpPr txBox="1">
            <a:spLocks noGrp="1"/>
          </p:cNvSpPr>
          <p:nvPr>
            <p:ph type="body" idx="1"/>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618" name="Google Shape;2618;p31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619" name="Google Shape;2619;p31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20" name="Google Shape;2620;p313"/>
          <p:cNvSpPr txBox="1">
            <a:spLocks noGrp="1"/>
          </p:cNvSpPr>
          <p:nvPr>
            <p:ph type="body" idx="2"/>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621" name="Google Shape;2621;p313"/>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622" name="Google Shape;2622;p313"/>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623" name="Google Shape;2623;p313"/>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624" name="Google Shape;2624;p313"/>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625" name="Google Shape;2625;p313"/>
          <p:cNvSpPr txBox="1">
            <a:spLocks noGrp="1"/>
          </p:cNvSpPr>
          <p:nvPr>
            <p:ph type="body" idx="4"/>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626" name="Google Shape;2626;p313"/>
          <p:cNvSpPr txBox="1">
            <a:spLocks noGrp="1"/>
          </p:cNvSpPr>
          <p:nvPr>
            <p:ph type="body" idx="5"/>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627" name="Google Shape;2627;p313"/>
          <p:cNvSpPr txBox="1">
            <a:spLocks noGrp="1"/>
          </p:cNvSpPr>
          <p:nvPr>
            <p:ph type="body" idx="6"/>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628" name="Google Shape;2628;p313"/>
          <p:cNvSpPr txBox="1">
            <a:spLocks noGrp="1"/>
          </p:cNvSpPr>
          <p:nvPr>
            <p:ph type="body" idx="7"/>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pic>
        <p:nvPicPr>
          <p:cNvPr id="2629" name="Google Shape;2629;p31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30" name="Google Shape;2630;p3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1_Two Column Content">
  <p:cSld name="1_Two Column Content">
    <p:spTree>
      <p:nvGrpSpPr>
        <p:cNvPr id="1" name="Shape 2631"/>
        <p:cNvGrpSpPr/>
        <p:nvPr/>
      </p:nvGrpSpPr>
      <p:grpSpPr>
        <a:xfrm>
          <a:off x="0" y="0"/>
          <a:ext cx="0" cy="0"/>
          <a:chOff x="0" y="0"/>
          <a:chExt cx="0" cy="0"/>
        </a:xfrm>
      </p:grpSpPr>
      <p:sp>
        <p:nvSpPr>
          <p:cNvPr id="2632" name="Google Shape;2632;p314"/>
          <p:cNvSpPr/>
          <p:nvPr/>
        </p:nvSpPr>
        <p:spPr>
          <a:xfrm>
            <a:off x="6509084" y="0"/>
            <a:ext cx="2667000" cy="5143500"/>
          </a:xfrm>
          <a:prstGeom prst="rect">
            <a:avLst/>
          </a:prstGeom>
          <a:solidFill>
            <a:srgbClr val="00368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cap="none">
              <a:solidFill>
                <a:srgbClr val="F8F8F8"/>
              </a:solidFill>
              <a:latin typeface="Arial"/>
              <a:ea typeface="Arial"/>
              <a:cs typeface="Arial"/>
              <a:sym typeface="Arial"/>
            </a:endParaRPr>
          </a:p>
        </p:txBody>
      </p:sp>
      <p:sp>
        <p:nvSpPr>
          <p:cNvPr id="2633" name="Google Shape;2633;p314"/>
          <p:cNvSpPr txBox="1">
            <a:spLocks noGrp="1"/>
          </p:cNvSpPr>
          <p:nvPr>
            <p:ph type="title"/>
          </p:nvPr>
        </p:nvSpPr>
        <p:spPr>
          <a:xfrm>
            <a:off x="457200" y="400051"/>
            <a:ext cx="59436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chemeClr val="dk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2634" name="Google Shape;2634;p314"/>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a:solidFill>
                  <a:srgbClr val="939493"/>
                </a:solidFill>
                <a:latin typeface="Arial"/>
                <a:ea typeface="Arial"/>
                <a:cs typeface="Arial"/>
                <a:sym typeface="Arial"/>
              </a:defRPr>
            </a:lvl1pPr>
            <a:lvl2pPr marL="0" marR="0" lvl="1" indent="0" algn="r" rtl="0">
              <a:spcBef>
                <a:spcPts val="0"/>
              </a:spcBef>
              <a:spcAft>
                <a:spcPts val="0"/>
              </a:spcAft>
              <a:buNone/>
              <a:defRPr sz="600">
                <a:solidFill>
                  <a:srgbClr val="939493"/>
                </a:solidFill>
                <a:latin typeface="Arial"/>
                <a:ea typeface="Arial"/>
                <a:cs typeface="Arial"/>
                <a:sym typeface="Arial"/>
              </a:defRPr>
            </a:lvl2pPr>
            <a:lvl3pPr marL="0" marR="0" lvl="2" indent="0" algn="r" rtl="0">
              <a:spcBef>
                <a:spcPts val="0"/>
              </a:spcBef>
              <a:spcAft>
                <a:spcPts val="0"/>
              </a:spcAft>
              <a:buNone/>
              <a:defRPr sz="600">
                <a:solidFill>
                  <a:srgbClr val="939493"/>
                </a:solidFill>
                <a:latin typeface="Arial"/>
                <a:ea typeface="Arial"/>
                <a:cs typeface="Arial"/>
                <a:sym typeface="Arial"/>
              </a:defRPr>
            </a:lvl3pPr>
            <a:lvl4pPr marL="0" marR="0" lvl="3" indent="0" algn="r" rtl="0">
              <a:spcBef>
                <a:spcPts val="0"/>
              </a:spcBef>
              <a:spcAft>
                <a:spcPts val="0"/>
              </a:spcAft>
              <a:buNone/>
              <a:defRPr sz="600">
                <a:solidFill>
                  <a:srgbClr val="939493"/>
                </a:solidFill>
                <a:latin typeface="Arial"/>
                <a:ea typeface="Arial"/>
                <a:cs typeface="Arial"/>
                <a:sym typeface="Arial"/>
              </a:defRPr>
            </a:lvl4pPr>
            <a:lvl5pPr marL="0" marR="0" lvl="4" indent="0" algn="r" rtl="0">
              <a:spcBef>
                <a:spcPts val="0"/>
              </a:spcBef>
              <a:spcAft>
                <a:spcPts val="0"/>
              </a:spcAft>
              <a:buNone/>
              <a:defRPr sz="600">
                <a:solidFill>
                  <a:srgbClr val="939493"/>
                </a:solidFill>
                <a:latin typeface="Arial"/>
                <a:ea typeface="Arial"/>
                <a:cs typeface="Arial"/>
                <a:sym typeface="Arial"/>
              </a:defRPr>
            </a:lvl5pPr>
            <a:lvl6pPr marL="0" marR="0" lvl="5" indent="0" algn="r" rtl="0">
              <a:spcBef>
                <a:spcPts val="0"/>
              </a:spcBef>
              <a:spcAft>
                <a:spcPts val="0"/>
              </a:spcAft>
              <a:buNone/>
              <a:defRPr sz="600">
                <a:solidFill>
                  <a:srgbClr val="939493"/>
                </a:solidFill>
                <a:latin typeface="Arial"/>
                <a:ea typeface="Arial"/>
                <a:cs typeface="Arial"/>
                <a:sym typeface="Arial"/>
              </a:defRPr>
            </a:lvl6pPr>
            <a:lvl7pPr marL="0" marR="0" lvl="6" indent="0" algn="r" rtl="0">
              <a:spcBef>
                <a:spcPts val="0"/>
              </a:spcBef>
              <a:spcAft>
                <a:spcPts val="0"/>
              </a:spcAft>
              <a:buNone/>
              <a:defRPr sz="600">
                <a:solidFill>
                  <a:srgbClr val="939493"/>
                </a:solidFill>
                <a:latin typeface="Arial"/>
                <a:ea typeface="Arial"/>
                <a:cs typeface="Arial"/>
                <a:sym typeface="Arial"/>
              </a:defRPr>
            </a:lvl7pPr>
            <a:lvl8pPr marL="0" marR="0" lvl="7" indent="0" algn="r" rtl="0">
              <a:spcBef>
                <a:spcPts val="0"/>
              </a:spcBef>
              <a:spcAft>
                <a:spcPts val="0"/>
              </a:spcAft>
              <a:buNone/>
              <a:defRPr sz="600">
                <a:solidFill>
                  <a:srgbClr val="939493"/>
                </a:solidFill>
                <a:latin typeface="Arial"/>
                <a:ea typeface="Arial"/>
                <a:cs typeface="Arial"/>
                <a:sym typeface="Arial"/>
              </a:defRPr>
            </a:lvl8pPr>
            <a:lvl9pPr marL="0" marR="0" lvl="8" indent="0" algn="r" rtl="0">
              <a:spcBef>
                <a:spcPts val="0"/>
              </a:spcBef>
              <a:spcAft>
                <a:spcPts val="0"/>
              </a:spcAft>
              <a:buNone/>
              <a:defRPr sz="600">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2635" name="Google Shape;2635;p314"/>
          <p:cNvSpPr txBox="1"/>
          <p:nvPr/>
        </p:nvSpPr>
        <p:spPr>
          <a:xfrm>
            <a:off x="457200" y="1314450"/>
            <a:ext cx="5791200" cy="31431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2636" name="Google Shape;2636;p314"/>
          <p:cNvSpPr txBox="1"/>
          <p:nvPr/>
        </p:nvSpPr>
        <p:spPr>
          <a:xfrm>
            <a:off x="6934201" y="400050"/>
            <a:ext cx="1827300" cy="36006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lt1"/>
              </a:solidFill>
              <a:latin typeface="Arial"/>
              <a:ea typeface="Arial"/>
              <a:cs typeface="Arial"/>
              <a:sym typeface="Arial"/>
            </a:endParaRPr>
          </a:p>
        </p:txBody>
      </p:sp>
      <p:pic>
        <p:nvPicPr>
          <p:cNvPr id="2637" name="Google Shape;2637;p314"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3 | Content – Headline &amp; Graph 1">
  <p:cSld name="TITLE_2_1_1_1_1_1_1_1_1_1_1_1_1_1_1_1_1_1_1_1_1_2">
    <p:bg>
      <p:bgPr>
        <a:solidFill>
          <a:srgbClr val="FFFFFF"/>
        </a:solidFill>
        <a:effectLst/>
      </p:bgPr>
    </p:bg>
    <p:spTree>
      <p:nvGrpSpPr>
        <p:cNvPr id="1" name="Shape 2638"/>
        <p:cNvGrpSpPr/>
        <p:nvPr/>
      </p:nvGrpSpPr>
      <p:grpSpPr>
        <a:xfrm>
          <a:off x="0" y="0"/>
          <a:ext cx="0" cy="0"/>
          <a:chOff x="0" y="0"/>
          <a:chExt cx="0" cy="0"/>
        </a:xfrm>
      </p:grpSpPr>
      <p:sp>
        <p:nvSpPr>
          <p:cNvPr id="2639" name="Google Shape;2639;p315"/>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640" name="Google Shape;2640;p31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41" name="Google Shape;2641;p31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642" name="Google Shape;2642;p315"/>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15"/>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2644" name="Google Shape;2644;p31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45" name="Google Shape;2645;p3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SemiBold"/>
                <a:ea typeface="Inter SemiBold"/>
                <a:cs typeface="Inter SemiBold"/>
                <a:sym typeface="Inter SemiBold"/>
              </a:defRPr>
            </a:lvl1pPr>
            <a:lvl2pPr lvl="1">
              <a:buNone/>
              <a:defRPr sz="1300">
                <a:solidFill>
                  <a:schemeClr val="dk1"/>
                </a:solidFill>
                <a:latin typeface="Inter SemiBold"/>
                <a:ea typeface="Inter SemiBold"/>
                <a:cs typeface="Inter SemiBold"/>
                <a:sym typeface="Inter SemiBold"/>
              </a:defRPr>
            </a:lvl2pPr>
            <a:lvl3pPr lvl="2">
              <a:buNone/>
              <a:defRPr sz="1300">
                <a:solidFill>
                  <a:schemeClr val="dk1"/>
                </a:solidFill>
                <a:latin typeface="Inter SemiBold"/>
                <a:ea typeface="Inter SemiBold"/>
                <a:cs typeface="Inter SemiBold"/>
                <a:sym typeface="Inter SemiBold"/>
              </a:defRPr>
            </a:lvl3pPr>
            <a:lvl4pPr lvl="3">
              <a:buNone/>
              <a:defRPr sz="1300">
                <a:solidFill>
                  <a:schemeClr val="dk1"/>
                </a:solidFill>
                <a:latin typeface="Inter SemiBold"/>
                <a:ea typeface="Inter SemiBold"/>
                <a:cs typeface="Inter SemiBold"/>
                <a:sym typeface="Inter SemiBold"/>
              </a:defRPr>
            </a:lvl4pPr>
            <a:lvl5pPr lvl="4">
              <a:buNone/>
              <a:defRPr sz="1300">
                <a:solidFill>
                  <a:schemeClr val="dk1"/>
                </a:solidFill>
                <a:latin typeface="Inter SemiBold"/>
                <a:ea typeface="Inter SemiBold"/>
                <a:cs typeface="Inter SemiBold"/>
                <a:sym typeface="Inter SemiBold"/>
              </a:defRPr>
            </a:lvl5pPr>
            <a:lvl6pPr lvl="5">
              <a:buNone/>
              <a:defRPr sz="1300">
                <a:solidFill>
                  <a:schemeClr val="dk1"/>
                </a:solidFill>
                <a:latin typeface="Inter SemiBold"/>
                <a:ea typeface="Inter SemiBold"/>
                <a:cs typeface="Inter SemiBold"/>
                <a:sym typeface="Inter SemiBold"/>
              </a:defRPr>
            </a:lvl6pPr>
            <a:lvl7pPr lvl="6">
              <a:buNone/>
              <a:defRPr sz="1300">
                <a:solidFill>
                  <a:schemeClr val="dk1"/>
                </a:solidFill>
                <a:latin typeface="Inter SemiBold"/>
                <a:ea typeface="Inter SemiBold"/>
                <a:cs typeface="Inter SemiBold"/>
                <a:sym typeface="Inter SemiBold"/>
              </a:defRPr>
            </a:lvl7pPr>
            <a:lvl8pPr lvl="7">
              <a:buNone/>
              <a:defRPr sz="1300">
                <a:solidFill>
                  <a:schemeClr val="dk1"/>
                </a:solidFill>
                <a:latin typeface="Inter SemiBold"/>
                <a:ea typeface="Inter SemiBold"/>
                <a:cs typeface="Inter SemiBold"/>
                <a:sym typeface="Inter SemiBold"/>
              </a:defRPr>
            </a:lvl8pPr>
            <a:lvl9pPr lvl="8">
              <a:buNone/>
              <a:defRPr sz="1300">
                <a:solidFill>
                  <a:schemeClr val="dk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154"/>
        <p:cNvGrpSpPr/>
        <p:nvPr/>
      </p:nvGrpSpPr>
      <p:grpSpPr>
        <a:xfrm>
          <a:off x="0" y="0"/>
          <a:ext cx="0" cy="0"/>
          <a:chOff x="0" y="0"/>
          <a:chExt cx="0" cy="0"/>
        </a:xfrm>
      </p:grpSpPr>
      <p:cxnSp>
        <p:nvCxnSpPr>
          <p:cNvPr id="155" name="Google Shape;155;p33"/>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56" name="Google Shape;156;p33"/>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7" name="Google Shape;157;p33"/>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pic>
        <p:nvPicPr>
          <p:cNvPr id="158" name="Google Shape;158;p3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59" name="Google Shape;159;p33"/>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160" name="Google Shape;160;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2">
    <p:bg>
      <p:bgPr>
        <a:solidFill>
          <a:srgbClr val="FFFFFF"/>
        </a:solidFill>
        <a:effectLst/>
      </p:bgPr>
    </p:bg>
    <p:spTree>
      <p:nvGrpSpPr>
        <p:cNvPr id="1" name="Shape 2646"/>
        <p:cNvGrpSpPr/>
        <p:nvPr/>
      </p:nvGrpSpPr>
      <p:grpSpPr>
        <a:xfrm>
          <a:off x="0" y="0"/>
          <a:ext cx="0" cy="0"/>
          <a:chOff x="0" y="0"/>
          <a:chExt cx="0" cy="0"/>
        </a:xfrm>
      </p:grpSpPr>
      <p:cxnSp>
        <p:nvCxnSpPr>
          <p:cNvPr id="2647" name="Google Shape;2647;p31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48" name="Google Shape;2648;p31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649" name="Google Shape;2649;p31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50" name="Google Shape;2650;p31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51" name="Google Shape;2651;p3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3 | Content – Headline Only 2">
  <p:cSld name="TITLE_2_1_1_1_1_1_1_1_1_1_1_1_1_1_1_1_1_1_1_1_1_1_1_1_3">
    <p:bg>
      <p:bgPr>
        <a:solidFill>
          <a:srgbClr val="FFFFFF"/>
        </a:solidFill>
        <a:effectLst/>
      </p:bgPr>
    </p:bg>
    <p:spTree>
      <p:nvGrpSpPr>
        <p:cNvPr id="1" name="Shape 2652"/>
        <p:cNvGrpSpPr/>
        <p:nvPr/>
      </p:nvGrpSpPr>
      <p:grpSpPr>
        <a:xfrm>
          <a:off x="0" y="0"/>
          <a:ext cx="0" cy="0"/>
          <a:chOff x="0" y="0"/>
          <a:chExt cx="0" cy="0"/>
        </a:xfrm>
      </p:grpSpPr>
      <p:cxnSp>
        <p:nvCxnSpPr>
          <p:cNvPr id="2653" name="Google Shape;2653;p31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54" name="Google Shape;2654;p31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655" name="Google Shape;2655;p31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56" name="Google Shape;2656;p31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57" name="Google Shape;2657;p3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3 | Content – Headline Only 3">
  <p:cSld name="TITLE_2_1_1_1_1_1_1_1_1_1_1_1_1_1_1_1_1_1_1_1_1_1_1_1_4">
    <p:bg>
      <p:bgPr>
        <a:solidFill>
          <a:srgbClr val="FFFFFF"/>
        </a:solidFill>
        <a:effectLst/>
      </p:bgPr>
    </p:bg>
    <p:spTree>
      <p:nvGrpSpPr>
        <p:cNvPr id="1" name="Shape 2658"/>
        <p:cNvGrpSpPr/>
        <p:nvPr/>
      </p:nvGrpSpPr>
      <p:grpSpPr>
        <a:xfrm>
          <a:off x="0" y="0"/>
          <a:ext cx="0" cy="0"/>
          <a:chOff x="0" y="0"/>
          <a:chExt cx="0" cy="0"/>
        </a:xfrm>
      </p:grpSpPr>
      <p:cxnSp>
        <p:nvCxnSpPr>
          <p:cNvPr id="2659" name="Google Shape;2659;p31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60" name="Google Shape;2660;p31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661" name="Google Shape;2661;p31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62" name="Google Shape;2662;p31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63" name="Google Shape;2663;p3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3 | Content – Headline Only 4">
  <p:cSld name="TITLE_2_1_1_1_1_1_1_1_1_1_1_1_1_1_1_1_1_1_1_1_1_1_1_1_5">
    <p:bg>
      <p:bgPr>
        <a:solidFill>
          <a:srgbClr val="FFFFFF"/>
        </a:solidFill>
        <a:effectLst/>
      </p:bgPr>
    </p:bg>
    <p:spTree>
      <p:nvGrpSpPr>
        <p:cNvPr id="1" name="Shape 2664"/>
        <p:cNvGrpSpPr/>
        <p:nvPr/>
      </p:nvGrpSpPr>
      <p:grpSpPr>
        <a:xfrm>
          <a:off x="0" y="0"/>
          <a:ext cx="0" cy="0"/>
          <a:chOff x="0" y="0"/>
          <a:chExt cx="0" cy="0"/>
        </a:xfrm>
      </p:grpSpPr>
      <p:cxnSp>
        <p:nvCxnSpPr>
          <p:cNvPr id="2665" name="Google Shape;2665;p31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66" name="Google Shape;2666;p31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667" name="Google Shape;2667;p31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68" name="Google Shape;2668;p319"/>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69" name="Google Shape;2669;p3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3 | Content – Headline Only 5">
  <p:cSld name="TITLE_2_1_1_1_1_1_1_1_1_1_1_1_1_1_1_1_1_1_1_1_1_1_1_1_6">
    <p:bg>
      <p:bgPr>
        <a:solidFill>
          <a:srgbClr val="FFFFFF"/>
        </a:solidFill>
        <a:effectLst/>
      </p:bgPr>
    </p:bg>
    <p:spTree>
      <p:nvGrpSpPr>
        <p:cNvPr id="1" name="Shape 2670"/>
        <p:cNvGrpSpPr/>
        <p:nvPr/>
      </p:nvGrpSpPr>
      <p:grpSpPr>
        <a:xfrm>
          <a:off x="0" y="0"/>
          <a:ext cx="0" cy="0"/>
          <a:chOff x="0" y="0"/>
          <a:chExt cx="0" cy="0"/>
        </a:xfrm>
      </p:grpSpPr>
      <p:cxnSp>
        <p:nvCxnSpPr>
          <p:cNvPr id="2671" name="Google Shape;2671;p32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72" name="Google Shape;2672;p32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673" name="Google Shape;2673;p32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74" name="Google Shape;2674;p32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75" name="Google Shape;2675;p3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3 | Content – Headline Only 6">
  <p:cSld name="TITLE_2_1_1_1_1_1_1_1_1_1_1_1_1_1_1_1_1_1_1_1_1_1_1_1_7">
    <p:bg>
      <p:bgPr>
        <a:solidFill>
          <a:srgbClr val="FFFFFF"/>
        </a:solidFill>
        <a:effectLst/>
      </p:bgPr>
    </p:bg>
    <p:spTree>
      <p:nvGrpSpPr>
        <p:cNvPr id="1" name="Shape 2676"/>
        <p:cNvGrpSpPr/>
        <p:nvPr/>
      </p:nvGrpSpPr>
      <p:grpSpPr>
        <a:xfrm>
          <a:off x="0" y="0"/>
          <a:ext cx="0" cy="0"/>
          <a:chOff x="0" y="0"/>
          <a:chExt cx="0" cy="0"/>
        </a:xfrm>
      </p:grpSpPr>
      <p:cxnSp>
        <p:nvCxnSpPr>
          <p:cNvPr id="2677" name="Google Shape;2677;p32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78" name="Google Shape;2678;p32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679" name="Google Shape;2679;p32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80" name="Google Shape;2680;p32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81" name="Google Shape;2681;p3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matchingName="3 | Content – Header Only 2">
  <p:cSld name="TITLE_2_1_1_1_1_1_1_1_1_1_1_1_1_1_1_1_1_1_1_1_1_1_1_1_1_3">
    <p:bg>
      <p:bgPr>
        <a:solidFill>
          <a:srgbClr val="FFFFFF"/>
        </a:solidFill>
        <a:effectLst/>
      </p:bgPr>
    </p:bg>
    <p:spTree>
      <p:nvGrpSpPr>
        <p:cNvPr id="1" name="Shape 2682"/>
        <p:cNvGrpSpPr/>
        <p:nvPr/>
      </p:nvGrpSpPr>
      <p:grpSpPr>
        <a:xfrm>
          <a:off x="0" y="0"/>
          <a:ext cx="0" cy="0"/>
          <a:chOff x="0" y="0"/>
          <a:chExt cx="0" cy="0"/>
        </a:xfrm>
      </p:grpSpPr>
      <p:cxnSp>
        <p:nvCxnSpPr>
          <p:cNvPr id="2683" name="Google Shape;2683;p32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84" name="Google Shape;2684;p32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2685" name="Google Shape;2685;p322"/>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86" name="Google Shape;2686;p3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matchingName="3 | Content – Header Only 3">
  <p:cSld name="TITLE_2_1_1_1_1_1_1_1_1_1_1_1_1_1_1_1_1_1_1_1_1_1_1_1_1_4">
    <p:bg>
      <p:bgPr>
        <a:solidFill>
          <a:srgbClr val="FFFFFF"/>
        </a:solidFill>
        <a:effectLst/>
      </p:bgPr>
    </p:bg>
    <p:spTree>
      <p:nvGrpSpPr>
        <p:cNvPr id="1" name="Shape 2687"/>
        <p:cNvGrpSpPr/>
        <p:nvPr/>
      </p:nvGrpSpPr>
      <p:grpSpPr>
        <a:xfrm>
          <a:off x="0" y="0"/>
          <a:ext cx="0" cy="0"/>
          <a:chOff x="0" y="0"/>
          <a:chExt cx="0" cy="0"/>
        </a:xfrm>
      </p:grpSpPr>
      <p:cxnSp>
        <p:nvCxnSpPr>
          <p:cNvPr id="2688" name="Google Shape;2688;p32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89" name="Google Shape;2689;p32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2690" name="Google Shape;2690;p32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91" name="Google Shape;2691;p3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3 | Content – Headline Only 7">
  <p:cSld name="TITLE_2_1_1_1_1_1_1_1_1_1_1_1_1_1_1_1_1_1_1_1_1_1_1_1_8">
    <p:bg>
      <p:bgPr>
        <a:solidFill>
          <a:srgbClr val="FFFFFF"/>
        </a:solidFill>
        <a:effectLst/>
      </p:bgPr>
    </p:bg>
    <p:spTree>
      <p:nvGrpSpPr>
        <p:cNvPr id="1" name="Shape 2692"/>
        <p:cNvGrpSpPr/>
        <p:nvPr/>
      </p:nvGrpSpPr>
      <p:grpSpPr>
        <a:xfrm>
          <a:off x="0" y="0"/>
          <a:ext cx="0" cy="0"/>
          <a:chOff x="0" y="0"/>
          <a:chExt cx="0" cy="0"/>
        </a:xfrm>
      </p:grpSpPr>
      <p:cxnSp>
        <p:nvCxnSpPr>
          <p:cNvPr id="2693" name="Google Shape;2693;p32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694" name="Google Shape;2694;p32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695" name="Google Shape;2695;p32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96" name="Google Shape;2696;p32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697" name="Google Shape;2697;p3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3 | Content – Headline Only 8">
  <p:cSld name="TITLE_2_1_1_1_1_1_1_1_1_1_1_1_1_1_1_1_1_1_1_1_1_1_1_1_9">
    <p:bg>
      <p:bgPr>
        <a:solidFill>
          <a:srgbClr val="FFFFFF"/>
        </a:solidFill>
        <a:effectLst/>
      </p:bgPr>
    </p:bg>
    <p:spTree>
      <p:nvGrpSpPr>
        <p:cNvPr id="1" name="Shape 2698"/>
        <p:cNvGrpSpPr/>
        <p:nvPr/>
      </p:nvGrpSpPr>
      <p:grpSpPr>
        <a:xfrm>
          <a:off x="0" y="0"/>
          <a:ext cx="0" cy="0"/>
          <a:chOff x="0" y="0"/>
          <a:chExt cx="0" cy="0"/>
        </a:xfrm>
      </p:grpSpPr>
      <p:cxnSp>
        <p:nvCxnSpPr>
          <p:cNvPr id="2699" name="Google Shape;2699;p32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700" name="Google Shape;2700;p32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701" name="Google Shape;2701;p32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702" name="Google Shape;2702;p32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703" name="Google Shape;2703;p3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 Content – 2 Column &amp; Icons">
  <p:cSld name="TITLE_2_1_1_1_1_1_1_1">
    <p:bg>
      <p:bgPr>
        <a:solidFill>
          <a:srgbClr val="FFFFFF"/>
        </a:solidFill>
        <a:effectLst/>
      </p:bgPr>
    </p:bg>
    <p:spTree>
      <p:nvGrpSpPr>
        <p:cNvPr id="1" name="Shape 161"/>
        <p:cNvGrpSpPr/>
        <p:nvPr/>
      </p:nvGrpSpPr>
      <p:grpSpPr>
        <a:xfrm>
          <a:off x="0" y="0"/>
          <a:ext cx="0" cy="0"/>
          <a:chOff x="0" y="0"/>
          <a:chExt cx="0" cy="0"/>
        </a:xfrm>
      </p:grpSpPr>
      <p:sp>
        <p:nvSpPr>
          <p:cNvPr id="162" name="Google Shape;162;p3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63" name="Google Shape;163;p3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64" name="Google Shape;164;p3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65" name="Google Shape;165;p34"/>
          <p:cNvSpPr txBox="1">
            <a:spLocks noGrp="1"/>
          </p:cNvSpPr>
          <p:nvPr>
            <p:ph type="body" idx="1"/>
          </p:nvPr>
        </p:nvSpPr>
        <p:spPr>
          <a:xfrm>
            <a:off x="1349075" y="167390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66" name="Google Shape;166;p34"/>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67" name="Google Shape;167;p34"/>
          <p:cNvSpPr txBox="1">
            <a:spLocks noGrp="1"/>
          </p:cNvSpPr>
          <p:nvPr>
            <p:ph type="subTitle" idx="3"/>
          </p:nvPr>
        </p:nvSpPr>
        <p:spPr>
          <a:xfrm>
            <a:off x="1349100" y="140917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68" name="Google Shape;168;p34"/>
          <p:cNvSpPr txBox="1">
            <a:spLocks noGrp="1"/>
          </p:cNvSpPr>
          <p:nvPr>
            <p:ph type="body" idx="4"/>
          </p:nvPr>
        </p:nvSpPr>
        <p:spPr>
          <a:xfrm>
            <a:off x="1349075" y="2868875"/>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69" name="Google Shape;169;p34"/>
          <p:cNvSpPr txBox="1">
            <a:spLocks noGrp="1"/>
          </p:cNvSpPr>
          <p:nvPr>
            <p:ph type="subTitle" idx="5"/>
          </p:nvPr>
        </p:nvSpPr>
        <p:spPr>
          <a:xfrm>
            <a:off x="1349100" y="2604150"/>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0" name="Google Shape;170;p34"/>
          <p:cNvSpPr txBox="1">
            <a:spLocks noGrp="1"/>
          </p:cNvSpPr>
          <p:nvPr>
            <p:ph type="body" idx="6"/>
          </p:nvPr>
        </p:nvSpPr>
        <p:spPr>
          <a:xfrm>
            <a:off x="1349075" y="406385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1" name="Google Shape;171;p34"/>
          <p:cNvSpPr txBox="1">
            <a:spLocks noGrp="1"/>
          </p:cNvSpPr>
          <p:nvPr>
            <p:ph type="subTitle" idx="7"/>
          </p:nvPr>
        </p:nvSpPr>
        <p:spPr>
          <a:xfrm>
            <a:off x="1349100" y="379912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2" name="Google Shape;172;p34"/>
          <p:cNvSpPr txBox="1">
            <a:spLocks noGrp="1"/>
          </p:cNvSpPr>
          <p:nvPr>
            <p:ph type="body" idx="8"/>
          </p:nvPr>
        </p:nvSpPr>
        <p:spPr>
          <a:xfrm>
            <a:off x="5802275" y="167390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3" name="Google Shape;173;p34"/>
          <p:cNvSpPr txBox="1">
            <a:spLocks noGrp="1"/>
          </p:cNvSpPr>
          <p:nvPr>
            <p:ph type="subTitle" idx="9"/>
          </p:nvPr>
        </p:nvSpPr>
        <p:spPr>
          <a:xfrm>
            <a:off x="5802300" y="140917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4" name="Google Shape;174;p34"/>
          <p:cNvSpPr txBox="1">
            <a:spLocks noGrp="1"/>
          </p:cNvSpPr>
          <p:nvPr>
            <p:ph type="body" idx="13"/>
          </p:nvPr>
        </p:nvSpPr>
        <p:spPr>
          <a:xfrm>
            <a:off x="5802275" y="2868875"/>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5" name="Google Shape;175;p34"/>
          <p:cNvSpPr txBox="1">
            <a:spLocks noGrp="1"/>
          </p:cNvSpPr>
          <p:nvPr>
            <p:ph type="subTitle" idx="14"/>
          </p:nvPr>
        </p:nvSpPr>
        <p:spPr>
          <a:xfrm>
            <a:off x="5802300" y="2604150"/>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6" name="Google Shape;176;p34"/>
          <p:cNvSpPr txBox="1">
            <a:spLocks noGrp="1"/>
          </p:cNvSpPr>
          <p:nvPr>
            <p:ph type="body" idx="15"/>
          </p:nvPr>
        </p:nvSpPr>
        <p:spPr>
          <a:xfrm>
            <a:off x="5802275" y="4063850"/>
            <a:ext cx="3104100" cy="523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77" name="Google Shape;177;p34"/>
          <p:cNvSpPr txBox="1">
            <a:spLocks noGrp="1"/>
          </p:cNvSpPr>
          <p:nvPr>
            <p:ph type="subTitle" idx="16"/>
          </p:nvPr>
        </p:nvSpPr>
        <p:spPr>
          <a:xfrm>
            <a:off x="5802300" y="3799125"/>
            <a:ext cx="3104100" cy="178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accent2"/>
              </a:buClr>
              <a:buSzPts val="1100"/>
              <a:buNone/>
              <a:defRPr sz="1100" b="1">
                <a:solidFill>
                  <a:schemeClr val="accent2"/>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78" name="Google Shape;178;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3 | Content – Headline Only 1 1">
  <p:cSld name="TITLE_2_1_1_1_1_1_1_1_1_1_1_1_1_1_1_1_1_1_1_1_1_1_1_1_3_1">
    <p:bg>
      <p:bgPr>
        <a:solidFill>
          <a:srgbClr val="FFFFFF"/>
        </a:solidFill>
        <a:effectLst/>
      </p:bgPr>
    </p:bg>
    <p:spTree>
      <p:nvGrpSpPr>
        <p:cNvPr id="1" name="Shape 2704"/>
        <p:cNvGrpSpPr/>
        <p:nvPr/>
      </p:nvGrpSpPr>
      <p:grpSpPr>
        <a:xfrm>
          <a:off x="0" y="0"/>
          <a:ext cx="0" cy="0"/>
          <a:chOff x="0" y="0"/>
          <a:chExt cx="0" cy="0"/>
        </a:xfrm>
      </p:grpSpPr>
      <p:cxnSp>
        <p:nvCxnSpPr>
          <p:cNvPr id="2705" name="Google Shape;2705;p32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706" name="Google Shape;2706;p32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707" name="Google Shape;2707;p32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708" name="Google Shape;2708;p32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709" name="Google Shape;2709;p3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2714"/>
        <p:cNvGrpSpPr/>
        <p:nvPr/>
      </p:nvGrpSpPr>
      <p:grpSpPr>
        <a:xfrm>
          <a:off x="0" y="0"/>
          <a:ext cx="0" cy="0"/>
          <a:chOff x="0" y="0"/>
          <a:chExt cx="0" cy="0"/>
        </a:xfrm>
      </p:grpSpPr>
      <p:pic>
        <p:nvPicPr>
          <p:cNvPr id="2715" name="Google Shape;2715;p328"/>
          <p:cNvPicPr preferRelativeResize="0"/>
          <p:nvPr/>
        </p:nvPicPr>
        <p:blipFill rotWithShape="1">
          <a:blip r:embed="rId2">
            <a:alphaModFix/>
          </a:blip>
          <a:srcRect r="10"/>
          <a:stretch/>
        </p:blipFill>
        <p:spPr>
          <a:xfrm>
            <a:off x="7855996" y="237170"/>
            <a:ext cx="1075681" cy="357186"/>
          </a:xfrm>
          <a:prstGeom prst="rect">
            <a:avLst/>
          </a:prstGeom>
          <a:noFill/>
          <a:ln>
            <a:noFill/>
          </a:ln>
        </p:spPr>
      </p:pic>
      <p:cxnSp>
        <p:nvCxnSpPr>
          <p:cNvPr id="2716" name="Google Shape;2716;p328"/>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2717" name="Google Shape;2717;p328"/>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18" name="Google Shape;2718;p328"/>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719" name="Google Shape;2719;p32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2720" name="Google Shape;2720;p328"/>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2721"/>
        <p:cNvGrpSpPr/>
        <p:nvPr/>
      </p:nvGrpSpPr>
      <p:grpSpPr>
        <a:xfrm>
          <a:off x="0" y="0"/>
          <a:ext cx="0" cy="0"/>
          <a:chOff x="0" y="0"/>
          <a:chExt cx="0" cy="0"/>
        </a:xfrm>
      </p:grpSpPr>
      <p:cxnSp>
        <p:nvCxnSpPr>
          <p:cNvPr id="2722" name="Google Shape;2722;p329"/>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723" name="Google Shape;2723;p329"/>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24" name="Google Shape;2724;p329"/>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2725" name="Google Shape;2725;p329"/>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
        <p:nvSpPr>
          <p:cNvPr id="2726" name="Google Shape;2726;p32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2727" name="Google Shape;2727;p329"/>
          <p:cNvPicPr preferRelativeResize="0"/>
          <p:nvPr/>
        </p:nvPicPr>
        <p:blipFill rotWithShape="1">
          <a:blip r:embed="rId3">
            <a:alphaModFix/>
          </a:blip>
          <a:srcRect l="28678" t="23159"/>
          <a:stretch/>
        </p:blipFill>
        <p:spPr>
          <a:xfrm>
            <a:off x="2226600" y="951300"/>
            <a:ext cx="6918857" cy="4192200"/>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2728"/>
        <p:cNvGrpSpPr/>
        <p:nvPr/>
      </p:nvGrpSpPr>
      <p:grpSpPr>
        <a:xfrm>
          <a:off x="0" y="0"/>
          <a:ext cx="0" cy="0"/>
          <a:chOff x="0" y="0"/>
          <a:chExt cx="0" cy="0"/>
        </a:xfrm>
      </p:grpSpPr>
      <p:cxnSp>
        <p:nvCxnSpPr>
          <p:cNvPr id="2729" name="Google Shape;2729;p330"/>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730" name="Google Shape;2730;p330"/>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31" name="Google Shape;2731;p330"/>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2732" name="Google Shape;2732;p33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733" name="Google Shape;2733;p33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2734" name="Google Shape;2734;p330"/>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2735"/>
        <p:cNvGrpSpPr/>
        <p:nvPr/>
      </p:nvGrpSpPr>
      <p:grpSpPr>
        <a:xfrm>
          <a:off x="0" y="0"/>
          <a:ext cx="0" cy="0"/>
          <a:chOff x="0" y="0"/>
          <a:chExt cx="0" cy="0"/>
        </a:xfrm>
      </p:grpSpPr>
      <p:cxnSp>
        <p:nvCxnSpPr>
          <p:cNvPr id="2736" name="Google Shape;2736;p33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737" name="Google Shape;2737;p331"/>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38" name="Google Shape;2738;p331"/>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1100"/>
              <a:buNone/>
              <a:defRPr sz="1100" b="1"/>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2739" name="Google Shape;2739;p33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2740" name="Google Shape;2740;p33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2741"/>
        <p:cNvGrpSpPr/>
        <p:nvPr/>
      </p:nvGrpSpPr>
      <p:grpSpPr>
        <a:xfrm>
          <a:off x="0" y="0"/>
          <a:ext cx="0" cy="0"/>
          <a:chOff x="0" y="0"/>
          <a:chExt cx="0" cy="0"/>
        </a:xfrm>
      </p:grpSpPr>
      <p:cxnSp>
        <p:nvCxnSpPr>
          <p:cNvPr id="2742" name="Google Shape;2742;p332"/>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743" name="Google Shape;2743;p332"/>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44" name="Google Shape;2744;p332"/>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2745" name="Google Shape;2745;p33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2746" name="Google Shape;2746;p332"/>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2747"/>
        <p:cNvGrpSpPr/>
        <p:nvPr/>
      </p:nvGrpSpPr>
      <p:grpSpPr>
        <a:xfrm>
          <a:off x="0" y="0"/>
          <a:ext cx="0" cy="0"/>
          <a:chOff x="0" y="0"/>
          <a:chExt cx="0" cy="0"/>
        </a:xfrm>
      </p:grpSpPr>
      <p:cxnSp>
        <p:nvCxnSpPr>
          <p:cNvPr id="2748" name="Google Shape;2748;p333"/>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749" name="Google Shape;2749;p333"/>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50" name="Google Shape;2750;p333"/>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2751" name="Google Shape;2751;p33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2752" name="Google Shape;2752;p33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2753"/>
        <p:cNvGrpSpPr/>
        <p:nvPr/>
      </p:nvGrpSpPr>
      <p:grpSpPr>
        <a:xfrm>
          <a:off x="0" y="0"/>
          <a:ext cx="0" cy="0"/>
          <a:chOff x="0" y="0"/>
          <a:chExt cx="0" cy="0"/>
        </a:xfrm>
      </p:grpSpPr>
      <p:sp>
        <p:nvSpPr>
          <p:cNvPr id="2754" name="Google Shape;2754;p33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55" name="Google Shape;2755;p33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756" name="Google Shape;2756;p334"/>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2757" name="Google Shape;2757;p33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2758" name="Google Shape;2758;p33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2759"/>
        <p:cNvGrpSpPr/>
        <p:nvPr/>
      </p:nvGrpSpPr>
      <p:grpSpPr>
        <a:xfrm>
          <a:off x="0" y="0"/>
          <a:ext cx="0" cy="0"/>
          <a:chOff x="0" y="0"/>
          <a:chExt cx="0" cy="0"/>
        </a:xfrm>
      </p:grpSpPr>
      <p:sp>
        <p:nvSpPr>
          <p:cNvPr id="2760" name="Google Shape;2760;p33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61" name="Google Shape;2761;p33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762" name="Google Shape;2762;p335"/>
          <p:cNvSpPr txBox="1">
            <a:spLocks noGrp="1"/>
          </p:cNvSpPr>
          <p:nvPr>
            <p:ph type="body" idx="1"/>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2763" name="Google Shape;2763;p335"/>
          <p:cNvSpPr txBox="1">
            <a:spLocks noGrp="1"/>
          </p:cNvSpPr>
          <p:nvPr>
            <p:ph type="body" idx="2"/>
          </p:nvPr>
        </p:nvSpPr>
        <p:spPr>
          <a:xfrm>
            <a:off x="46908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sp>
        <p:nvSpPr>
          <p:cNvPr id="2764" name="Google Shape;2764;p335"/>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2765" name="Google Shape;2765;p33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2766"/>
        <p:cNvGrpSpPr/>
        <p:nvPr/>
      </p:nvGrpSpPr>
      <p:grpSpPr>
        <a:xfrm>
          <a:off x="0" y="0"/>
          <a:ext cx="0" cy="0"/>
          <a:chOff x="0" y="0"/>
          <a:chExt cx="0" cy="0"/>
        </a:xfrm>
      </p:grpSpPr>
      <p:sp>
        <p:nvSpPr>
          <p:cNvPr id="2767" name="Google Shape;2767;p33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68" name="Google Shape;2768;p33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769" name="Google Shape;2769;p336"/>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2770" name="Google Shape;2770;p33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771" name="Google Shape;2771;p336"/>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772" name="Google Shape;2772;p336"/>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2773" name="Google Shape;2773;p336"/>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774" name="Google Shape;2774;p336"/>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2775" name="Google Shape;2775;p336"/>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776" name="Google Shape;2776;p336"/>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2777" name="Google Shape;2777;p33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 | Content – 3 Column &amp; Icons">
  <p:cSld name="TITLE_2_1_1_1_1_1_1_1_1">
    <p:bg>
      <p:bgPr>
        <a:solidFill>
          <a:srgbClr val="FFFFFF"/>
        </a:solidFill>
        <a:effectLst/>
      </p:bgPr>
    </p:bg>
    <p:spTree>
      <p:nvGrpSpPr>
        <p:cNvPr id="1" name="Shape 179"/>
        <p:cNvGrpSpPr/>
        <p:nvPr/>
      </p:nvGrpSpPr>
      <p:grpSpPr>
        <a:xfrm>
          <a:off x="0" y="0"/>
          <a:ext cx="0" cy="0"/>
          <a:chOff x="0" y="0"/>
          <a:chExt cx="0" cy="0"/>
        </a:xfrm>
      </p:grpSpPr>
      <p:sp>
        <p:nvSpPr>
          <p:cNvPr id="180" name="Google Shape;180;p3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81" name="Google Shape;181;p3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82" name="Google Shape;182;p3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83" name="Google Shape;183;p35"/>
          <p:cNvSpPr txBox="1">
            <a:spLocks noGrp="1"/>
          </p:cNvSpPr>
          <p:nvPr>
            <p:ph type="body" idx="1"/>
          </p:nvPr>
        </p:nvSpPr>
        <p:spPr>
          <a:xfrm>
            <a:off x="237600" y="2787250"/>
            <a:ext cx="27147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4" name="Google Shape;184;p35"/>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185" name="Google Shape;185;p35"/>
          <p:cNvCxnSpPr/>
          <p:nvPr/>
        </p:nvCxnSpPr>
        <p:spPr>
          <a:xfrm>
            <a:off x="239299" y="25717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86" name="Google Shape;186;p35"/>
          <p:cNvCxnSpPr/>
          <p:nvPr/>
        </p:nvCxnSpPr>
        <p:spPr>
          <a:xfrm>
            <a:off x="3214688" y="25717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87" name="Google Shape;187;p35"/>
          <p:cNvCxnSpPr/>
          <p:nvPr/>
        </p:nvCxnSpPr>
        <p:spPr>
          <a:xfrm>
            <a:off x="6190076" y="25717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88" name="Google Shape;188;p35"/>
          <p:cNvSpPr txBox="1">
            <a:spLocks noGrp="1"/>
          </p:cNvSpPr>
          <p:nvPr>
            <p:ph type="body" idx="3"/>
          </p:nvPr>
        </p:nvSpPr>
        <p:spPr>
          <a:xfrm>
            <a:off x="3214800" y="2787250"/>
            <a:ext cx="27210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89" name="Google Shape;189;p35"/>
          <p:cNvSpPr txBox="1">
            <a:spLocks noGrp="1"/>
          </p:cNvSpPr>
          <p:nvPr>
            <p:ph type="body" idx="4"/>
          </p:nvPr>
        </p:nvSpPr>
        <p:spPr>
          <a:xfrm>
            <a:off x="6191175" y="2787250"/>
            <a:ext cx="27147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190" name="Google Shape;190;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matchingName="3 | Content – 2 Column &amp; 6 Icons">
  <p:cSld name="TITLE_2_1_1_1_1_1_1_1">
    <p:bg>
      <p:bgPr>
        <a:solidFill>
          <a:srgbClr val="FFFFFF"/>
        </a:solidFill>
        <a:effectLst/>
      </p:bgPr>
    </p:bg>
    <p:spTree>
      <p:nvGrpSpPr>
        <p:cNvPr id="1" name="Shape 2778"/>
        <p:cNvGrpSpPr/>
        <p:nvPr/>
      </p:nvGrpSpPr>
      <p:grpSpPr>
        <a:xfrm>
          <a:off x="0" y="0"/>
          <a:ext cx="0" cy="0"/>
          <a:chOff x="0" y="0"/>
          <a:chExt cx="0" cy="0"/>
        </a:xfrm>
      </p:grpSpPr>
      <p:sp>
        <p:nvSpPr>
          <p:cNvPr id="2779" name="Google Shape;2779;p33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80" name="Google Shape;2780;p33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781" name="Google Shape;2781;p337"/>
          <p:cNvSpPr txBox="1">
            <a:spLocks noGrp="1"/>
          </p:cNvSpPr>
          <p:nvPr>
            <p:ph type="body" idx="1"/>
          </p:nvPr>
        </p:nvSpPr>
        <p:spPr>
          <a:xfrm>
            <a:off x="13490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782" name="Google Shape;2782;p33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783" name="Google Shape;2783;p337"/>
          <p:cNvSpPr txBox="1">
            <a:spLocks noGrp="1"/>
          </p:cNvSpPr>
          <p:nvPr>
            <p:ph type="subTitle" idx="3"/>
          </p:nvPr>
        </p:nvSpPr>
        <p:spPr>
          <a:xfrm>
            <a:off x="13491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784" name="Google Shape;2784;p337"/>
          <p:cNvSpPr txBox="1">
            <a:spLocks noGrp="1"/>
          </p:cNvSpPr>
          <p:nvPr>
            <p:ph type="body" idx="4"/>
          </p:nvPr>
        </p:nvSpPr>
        <p:spPr>
          <a:xfrm>
            <a:off x="13490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785" name="Google Shape;2785;p337"/>
          <p:cNvSpPr txBox="1">
            <a:spLocks noGrp="1"/>
          </p:cNvSpPr>
          <p:nvPr>
            <p:ph type="subTitle" idx="5"/>
          </p:nvPr>
        </p:nvSpPr>
        <p:spPr>
          <a:xfrm>
            <a:off x="13491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786" name="Google Shape;2786;p337"/>
          <p:cNvSpPr txBox="1">
            <a:spLocks noGrp="1"/>
          </p:cNvSpPr>
          <p:nvPr>
            <p:ph type="body" idx="6"/>
          </p:nvPr>
        </p:nvSpPr>
        <p:spPr>
          <a:xfrm>
            <a:off x="13490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787" name="Google Shape;2787;p337"/>
          <p:cNvSpPr txBox="1">
            <a:spLocks noGrp="1"/>
          </p:cNvSpPr>
          <p:nvPr>
            <p:ph type="subTitle" idx="7"/>
          </p:nvPr>
        </p:nvSpPr>
        <p:spPr>
          <a:xfrm>
            <a:off x="13491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788" name="Google Shape;2788;p337"/>
          <p:cNvSpPr txBox="1">
            <a:spLocks noGrp="1"/>
          </p:cNvSpPr>
          <p:nvPr>
            <p:ph type="body" idx="8"/>
          </p:nvPr>
        </p:nvSpPr>
        <p:spPr>
          <a:xfrm>
            <a:off x="58022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789" name="Google Shape;2789;p337"/>
          <p:cNvSpPr txBox="1">
            <a:spLocks noGrp="1"/>
          </p:cNvSpPr>
          <p:nvPr>
            <p:ph type="subTitle" idx="9"/>
          </p:nvPr>
        </p:nvSpPr>
        <p:spPr>
          <a:xfrm>
            <a:off x="58023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790" name="Google Shape;2790;p337"/>
          <p:cNvSpPr txBox="1">
            <a:spLocks noGrp="1"/>
          </p:cNvSpPr>
          <p:nvPr>
            <p:ph type="body" idx="13"/>
          </p:nvPr>
        </p:nvSpPr>
        <p:spPr>
          <a:xfrm>
            <a:off x="58022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791" name="Google Shape;2791;p337"/>
          <p:cNvSpPr txBox="1">
            <a:spLocks noGrp="1"/>
          </p:cNvSpPr>
          <p:nvPr>
            <p:ph type="subTitle" idx="14"/>
          </p:nvPr>
        </p:nvSpPr>
        <p:spPr>
          <a:xfrm>
            <a:off x="58023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2792" name="Google Shape;2792;p337"/>
          <p:cNvSpPr txBox="1">
            <a:spLocks noGrp="1"/>
          </p:cNvSpPr>
          <p:nvPr>
            <p:ph type="body" idx="15"/>
          </p:nvPr>
        </p:nvSpPr>
        <p:spPr>
          <a:xfrm>
            <a:off x="58022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793" name="Google Shape;2793;p337"/>
          <p:cNvSpPr txBox="1">
            <a:spLocks noGrp="1"/>
          </p:cNvSpPr>
          <p:nvPr>
            <p:ph type="subTitle" idx="16"/>
          </p:nvPr>
        </p:nvSpPr>
        <p:spPr>
          <a:xfrm>
            <a:off x="58023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pic>
        <p:nvPicPr>
          <p:cNvPr id="2794" name="Google Shape;2794;p33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matchingName="3 | Content – 2 Column &amp; 2 Icons">
  <p:cSld name="TITLE_2_1_1_1_1_1_1_1_1_2">
    <p:bg>
      <p:bgPr>
        <a:solidFill>
          <a:srgbClr val="FFFFFF"/>
        </a:solidFill>
        <a:effectLst/>
      </p:bgPr>
    </p:bg>
    <p:spTree>
      <p:nvGrpSpPr>
        <p:cNvPr id="1" name="Shape 2795"/>
        <p:cNvGrpSpPr/>
        <p:nvPr/>
      </p:nvGrpSpPr>
      <p:grpSpPr>
        <a:xfrm>
          <a:off x="0" y="0"/>
          <a:ext cx="0" cy="0"/>
          <a:chOff x="0" y="0"/>
          <a:chExt cx="0" cy="0"/>
        </a:xfrm>
      </p:grpSpPr>
      <p:sp>
        <p:nvSpPr>
          <p:cNvPr id="2796" name="Google Shape;2796;p33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97" name="Google Shape;2797;p33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798" name="Google Shape;2798;p338"/>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799" name="Google Shape;2799;p33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800" name="Google Shape;2800;p338"/>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801" name="Google Shape;2801;p338"/>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802" name="Google Shape;2802;p338"/>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803" name="Google Shape;2803;p33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3 | Content – 3 Column &amp; 3 Icons">
  <p:cSld name="TITLE_2_1_1_1_1_1_1_1_1">
    <p:bg>
      <p:bgPr>
        <a:solidFill>
          <a:srgbClr val="FFFFFF"/>
        </a:solidFill>
        <a:effectLst/>
      </p:bgPr>
    </p:bg>
    <p:spTree>
      <p:nvGrpSpPr>
        <p:cNvPr id="1" name="Shape 2804"/>
        <p:cNvGrpSpPr/>
        <p:nvPr/>
      </p:nvGrpSpPr>
      <p:grpSpPr>
        <a:xfrm>
          <a:off x="0" y="0"/>
          <a:ext cx="0" cy="0"/>
          <a:chOff x="0" y="0"/>
          <a:chExt cx="0" cy="0"/>
        </a:xfrm>
      </p:grpSpPr>
      <p:sp>
        <p:nvSpPr>
          <p:cNvPr id="2805" name="Google Shape;2805;p33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06" name="Google Shape;2806;p33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807" name="Google Shape;2807;p339"/>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08" name="Google Shape;2808;p33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809" name="Google Shape;2809;p339"/>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810" name="Google Shape;2810;p339"/>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811" name="Google Shape;2811;p339"/>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812" name="Google Shape;2812;p339"/>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13" name="Google Shape;2813;p339"/>
          <p:cNvSpPr txBox="1">
            <a:spLocks noGrp="1"/>
          </p:cNvSpPr>
          <p:nvPr>
            <p:ph type="body" idx="4"/>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814" name="Google Shape;2814;p33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3 | Content – 4 Column &amp; 4 Icons">
  <p:cSld name="TITLE_2_1_1_1_1_1_1_1_1_1">
    <p:bg>
      <p:bgPr>
        <a:solidFill>
          <a:srgbClr val="FFFFFF"/>
        </a:solidFill>
        <a:effectLst/>
      </p:bgPr>
    </p:bg>
    <p:spTree>
      <p:nvGrpSpPr>
        <p:cNvPr id="1" name="Shape 2815"/>
        <p:cNvGrpSpPr/>
        <p:nvPr/>
      </p:nvGrpSpPr>
      <p:grpSpPr>
        <a:xfrm>
          <a:off x="0" y="0"/>
          <a:ext cx="0" cy="0"/>
          <a:chOff x="0" y="0"/>
          <a:chExt cx="0" cy="0"/>
        </a:xfrm>
      </p:grpSpPr>
      <p:sp>
        <p:nvSpPr>
          <p:cNvPr id="2816" name="Google Shape;2816;p34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17" name="Google Shape;2817;p34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818" name="Google Shape;2818;p34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819" name="Google Shape;2819;p340"/>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820" name="Google Shape;2820;p340"/>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821" name="Google Shape;2821;p340"/>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822" name="Google Shape;2822;p340"/>
          <p:cNvSpPr txBox="1">
            <a:spLocks noGrp="1"/>
          </p:cNvSpPr>
          <p:nvPr>
            <p:ph type="body" idx="2"/>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2823" name="Google Shape;2823;p340"/>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2824" name="Google Shape;2824;p340"/>
          <p:cNvSpPr txBox="1">
            <a:spLocks noGrp="1"/>
          </p:cNvSpPr>
          <p:nvPr>
            <p:ph type="body" idx="3"/>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25" name="Google Shape;2825;p340"/>
          <p:cNvSpPr txBox="1">
            <a:spLocks noGrp="1"/>
          </p:cNvSpPr>
          <p:nvPr>
            <p:ph type="body" idx="4"/>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26" name="Google Shape;2826;p340"/>
          <p:cNvSpPr txBox="1">
            <a:spLocks noGrp="1"/>
          </p:cNvSpPr>
          <p:nvPr>
            <p:ph type="body" idx="5"/>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827" name="Google Shape;2827;p34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3 | Content – 2 Column &amp; 2 Stats">
  <p:cSld name="TITLE_2_1_1_1_1_1_1_1_1_2_1">
    <p:bg>
      <p:bgPr>
        <a:solidFill>
          <a:srgbClr val="FFFFFF"/>
        </a:solidFill>
        <a:effectLst/>
      </p:bgPr>
    </p:bg>
    <p:spTree>
      <p:nvGrpSpPr>
        <p:cNvPr id="1" name="Shape 2828"/>
        <p:cNvGrpSpPr/>
        <p:nvPr/>
      </p:nvGrpSpPr>
      <p:grpSpPr>
        <a:xfrm>
          <a:off x="0" y="0"/>
          <a:ext cx="0" cy="0"/>
          <a:chOff x="0" y="0"/>
          <a:chExt cx="0" cy="0"/>
        </a:xfrm>
      </p:grpSpPr>
      <p:sp>
        <p:nvSpPr>
          <p:cNvPr id="2829" name="Google Shape;2829;p341"/>
          <p:cNvSpPr txBox="1">
            <a:spLocks noGrp="1"/>
          </p:cNvSpPr>
          <p:nvPr>
            <p:ph type="body" idx="1"/>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830" name="Google Shape;2830;p341"/>
          <p:cNvSpPr txBox="1">
            <a:spLocks noGrp="1"/>
          </p:cNvSpPr>
          <p:nvPr>
            <p:ph type="body" idx="2"/>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831" name="Google Shape;2831;p34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32" name="Google Shape;2832;p34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833" name="Google Shape;2833;p341"/>
          <p:cNvSpPr txBox="1">
            <a:spLocks noGrp="1"/>
          </p:cNvSpPr>
          <p:nvPr>
            <p:ph type="body" idx="3"/>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34" name="Google Shape;2834;p341"/>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835" name="Google Shape;2835;p341"/>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836" name="Google Shape;2836;p341"/>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837" name="Google Shape;2837;p341"/>
          <p:cNvSpPr txBox="1">
            <a:spLocks noGrp="1"/>
          </p:cNvSpPr>
          <p:nvPr>
            <p:ph type="body" idx="5"/>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838" name="Google Shape;2838;p34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2839"/>
        <p:cNvGrpSpPr/>
        <p:nvPr/>
      </p:nvGrpSpPr>
      <p:grpSpPr>
        <a:xfrm>
          <a:off x="0" y="0"/>
          <a:ext cx="0" cy="0"/>
          <a:chOff x="0" y="0"/>
          <a:chExt cx="0" cy="0"/>
        </a:xfrm>
      </p:grpSpPr>
      <p:sp>
        <p:nvSpPr>
          <p:cNvPr id="2840" name="Google Shape;2840;p342"/>
          <p:cNvSpPr txBox="1">
            <a:spLocks noGrp="1"/>
          </p:cNvSpPr>
          <p:nvPr>
            <p:ph type="body" idx="1"/>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841" name="Google Shape;2841;p34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42" name="Google Shape;2842;p34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843" name="Google Shape;2843;p342"/>
          <p:cNvSpPr txBox="1">
            <a:spLocks noGrp="1"/>
          </p:cNvSpPr>
          <p:nvPr>
            <p:ph type="body" idx="2"/>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44" name="Google Shape;2844;p342"/>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845" name="Google Shape;2845;p342"/>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846" name="Google Shape;2846;p342"/>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2847" name="Google Shape;2847;p342"/>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2848" name="Google Shape;2848;p342"/>
          <p:cNvSpPr txBox="1">
            <a:spLocks noGrp="1"/>
          </p:cNvSpPr>
          <p:nvPr>
            <p:ph type="body" idx="4"/>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49" name="Google Shape;2849;p342"/>
          <p:cNvSpPr txBox="1">
            <a:spLocks noGrp="1"/>
          </p:cNvSpPr>
          <p:nvPr>
            <p:ph type="body" idx="5"/>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50" name="Google Shape;2850;p342"/>
          <p:cNvSpPr txBox="1">
            <a:spLocks noGrp="1"/>
          </p:cNvSpPr>
          <p:nvPr>
            <p:ph type="body" idx="6"/>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2851" name="Google Shape;2851;p342"/>
          <p:cNvSpPr txBox="1">
            <a:spLocks noGrp="1"/>
          </p:cNvSpPr>
          <p:nvPr>
            <p:ph type="body" idx="7"/>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pic>
        <p:nvPicPr>
          <p:cNvPr id="2852" name="Google Shape;2852;p34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3 | Content – 4 Column &amp; 4 Stats">
  <p:cSld name="TITLE_2_1_1_1_1_1_1_1_1_1_2">
    <p:bg>
      <p:bgPr>
        <a:solidFill>
          <a:srgbClr val="FFFFFF"/>
        </a:solidFill>
        <a:effectLst/>
      </p:bgPr>
    </p:bg>
    <p:spTree>
      <p:nvGrpSpPr>
        <p:cNvPr id="1" name="Shape 2853"/>
        <p:cNvGrpSpPr/>
        <p:nvPr/>
      </p:nvGrpSpPr>
      <p:grpSpPr>
        <a:xfrm>
          <a:off x="0" y="0"/>
          <a:ext cx="0" cy="0"/>
          <a:chOff x="0" y="0"/>
          <a:chExt cx="0" cy="0"/>
        </a:xfrm>
      </p:grpSpPr>
      <p:sp>
        <p:nvSpPr>
          <p:cNvPr id="2854" name="Google Shape;2854;p343"/>
          <p:cNvSpPr txBox="1">
            <a:spLocks noGrp="1"/>
          </p:cNvSpPr>
          <p:nvPr>
            <p:ph type="body" idx="1"/>
          </p:nvPr>
        </p:nvSpPr>
        <p:spPr>
          <a:xfrm>
            <a:off x="69207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855" name="Google Shape;2855;p34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56" name="Google Shape;2856;p34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857" name="Google Shape;2857;p34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2858" name="Google Shape;2858;p343"/>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859" name="Google Shape;2859;p343"/>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860" name="Google Shape;2860;p343"/>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861" name="Google Shape;2861;p343"/>
          <p:cNvSpPr txBox="1">
            <a:spLocks noGrp="1"/>
          </p:cNvSpPr>
          <p:nvPr>
            <p:ph type="body" idx="3"/>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2862" name="Google Shape;2862;p343"/>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2863" name="Google Shape;2863;p343"/>
          <p:cNvSpPr txBox="1">
            <a:spLocks noGrp="1"/>
          </p:cNvSpPr>
          <p:nvPr>
            <p:ph type="body" idx="4"/>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64" name="Google Shape;2864;p343"/>
          <p:cNvSpPr txBox="1">
            <a:spLocks noGrp="1"/>
          </p:cNvSpPr>
          <p:nvPr>
            <p:ph type="body" idx="5"/>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65" name="Google Shape;2865;p343"/>
          <p:cNvSpPr txBox="1">
            <a:spLocks noGrp="1"/>
          </p:cNvSpPr>
          <p:nvPr>
            <p:ph type="body" idx="6"/>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66" name="Google Shape;2866;p343"/>
          <p:cNvSpPr txBox="1">
            <a:spLocks noGrp="1"/>
          </p:cNvSpPr>
          <p:nvPr>
            <p:ph type="body" idx="7"/>
          </p:nvPr>
        </p:nvSpPr>
        <p:spPr>
          <a:xfrm>
            <a:off x="239325"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867" name="Google Shape;2867;p343"/>
          <p:cNvSpPr txBox="1">
            <a:spLocks noGrp="1"/>
          </p:cNvSpPr>
          <p:nvPr>
            <p:ph type="body" idx="8"/>
          </p:nvPr>
        </p:nvSpPr>
        <p:spPr>
          <a:xfrm>
            <a:off x="2467788"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868" name="Google Shape;2868;p343"/>
          <p:cNvSpPr txBox="1">
            <a:spLocks noGrp="1"/>
          </p:cNvSpPr>
          <p:nvPr>
            <p:ph type="body" idx="9"/>
          </p:nvPr>
        </p:nvSpPr>
        <p:spPr>
          <a:xfrm>
            <a:off x="46942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pic>
        <p:nvPicPr>
          <p:cNvPr id="2869" name="Google Shape;2869;p34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2870"/>
        <p:cNvGrpSpPr/>
        <p:nvPr/>
      </p:nvGrpSpPr>
      <p:grpSpPr>
        <a:xfrm>
          <a:off x="0" y="0"/>
          <a:ext cx="0" cy="0"/>
          <a:chOff x="0" y="0"/>
          <a:chExt cx="0" cy="0"/>
        </a:xfrm>
      </p:grpSpPr>
      <p:sp>
        <p:nvSpPr>
          <p:cNvPr id="2871" name="Google Shape;2871;p344"/>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72" name="Google Shape;2872;p344"/>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73" name="Google Shape;2873;p344"/>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74" name="Google Shape;2874;p344"/>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75" name="Google Shape;2875;p34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76" name="Google Shape;2876;p34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877" name="Google Shape;2877;p34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878" name="Google Shape;2878;p344"/>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79" name="Google Shape;2879;p344"/>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80" name="Google Shape;2880;p344"/>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81" name="Google Shape;2881;p344"/>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882" name="Google Shape;2882;p34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2883"/>
        <p:cNvGrpSpPr/>
        <p:nvPr/>
      </p:nvGrpSpPr>
      <p:grpSpPr>
        <a:xfrm>
          <a:off x="0" y="0"/>
          <a:ext cx="0" cy="0"/>
          <a:chOff x="0" y="0"/>
          <a:chExt cx="0" cy="0"/>
        </a:xfrm>
      </p:grpSpPr>
      <p:sp>
        <p:nvSpPr>
          <p:cNvPr id="2884" name="Google Shape;2884;p345"/>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85" name="Google Shape;2885;p345"/>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86" name="Google Shape;2886;p345"/>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87" name="Google Shape;2887;p345"/>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88" name="Google Shape;2888;p34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89" name="Google Shape;2889;p34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890" name="Google Shape;2890;p34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891" name="Google Shape;2891;p345"/>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92" name="Google Shape;2892;p345"/>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93" name="Google Shape;2893;p345"/>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894" name="Google Shape;2894;p345"/>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895" name="Google Shape;2895;p34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2896"/>
        <p:cNvGrpSpPr/>
        <p:nvPr/>
      </p:nvGrpSpPr>
      <p:grpSpPr>
        <a:xfrm>
          <a:off x="0" y="0"/>
          <a:ext cx="0" cy="0"/>
          <a:chOff x="0" y="0"/>
          <a:chExt cx="0" cy="0"/>
        </a:xfrm>
      </p:grpSpPr>
      <p:sp>
        <p:nvSpPr>
          <p:cNvPr id="2897" name="Google Shape;2897;p346"/>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98" name="Google Shape;2898;p34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99" name="Google Shape;2899;p34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900" name="Google Shape;2900;p34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901" name="Google Shape;2901;p346"/>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902" name="Google Shape;2902;p346"/>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03" name="Google Shape;2903;p346"/>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904" name="Google Shape;2904;p346"/>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2905" name="Google Shape;2905;p346"/>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906" name="Google Shape;2906;p34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 Content – 4 Column &amp; Icons">
  <p:cSld name="TITLE_2_1_1_1_1_1_1_1_1_1">
    <p:bg>
      <p:bgPr>
        <a:solidFill>
          <a:srgbClr val="FFFFFF"/>
        </a:solidFill>
        <a:effectLst/>
      </p:bgPr>
    </p:bg>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93" name="Google Shape;193;p3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194" name="Google Shape;194;p3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195" name="Google Shape;195;p3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cxnSp>
        <p:nvCxnSpPr>
          <p:cNvPr id="196" name="Google Shape;196;p36"/>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97" name="Google Shape;197;p36"/>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98" name="Google Shape;198;p36"/>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99" name="Google Shape;199;p36"/>
          <p:cNvSpPr txBox="1">
            <a:spLocks noGrp="1"/>
          </p:cNvSpPr>
          <p:nvPr>
            <p:ph type="body" idx="2"/>
          </p:nvPr>
        </p:nvSpPr>
        <p:spPr>
          <a:xfrm>
            <a:off x="6916275"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cxnSp>
        <p:nvCxnSpPr>
          <p:cNvPr id="200" name="Google Shape;200;p36"/>
          <p:cNvCxnSpPr/>
          <p:nvPr/>
        </p:nvCxnSpPr>
        <p:spPr>
          <a:xfrm>
            <a:off x="6917401" y="25717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201" name="Google Shape;201;p36"/>
          <p:cNvSpPr txBox="1">
            <a:spLocks noGrp="1"/>
          </p:cNvSpPr>
          <p:nvPr>
            <p:ph type="body" idx="3"/>
          </p:nvPr>
        </p:nvSpPr>
        <p:spPr>
          <a:xfrm>
            <a:off x="4689101"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02" name="Google Shape;202;p36"/>
          <p:cNvSpPr txBox="1">
            <a:spLocks noGrp="1"/>
          </p:cNvSpPr>
          <p:nvPr>
            <p:ph type="body" idx="4"/>
          </p:nvPr>
        </p:nvSpPr>
        <p:spPr>
          <a:xfrm>
            <a:off x="2464188"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03" name="Google Shape;203;p36"/>
          <p:cNvSpPr txBox="1">
            <a:spLocks noGrp="1"/>
          </p:cNvSpPr>
          <p:nvPr>
            <p:ph type="body" idx="5"/>
          </p:nvPr>
        </p:nvSpPr>
        <p:spPr>
          <a:xfrm>
            <a:off x="239324" y="2787253"/>
            <a:ext cx="1989600" cy="21186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04" name="Google Shape;204;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3 | Content – Case Study 2 Column 1 Alt Color">
  <p:cSld name="TITLE_2_1_1_1_1_1_1_1_1_1_1_1_1_2">
    <p:bg>
      <p:bgPr>
        <a:solidFill>
          <a:srgbClr val="FFFFFF"/>
        </a:solidFill>
        <a:effectLst/>
      </p:bgPr>
    </p:bg>
    <p:spTree>
      <p:nvGrpSpPr>
        <p:cNvPr id="1" name="Shape 2907"/>
        <p:cNvGrpSpPr/>
        <p:nvPr/>
      </p:nvGrpSpPr>
      <p:grpSpPr>
        <a:xfrm>
          <a:off x="0" y="0"/>
          <a:ext cx="0" cy="0"/>
          <a:chOff x="0" y="0"/>
          <a:chExt cx="0" cy="0"/>
        </a:xfrm>
      </p:grpSpPr>
      <p:sp>
        <p:nvSpPr>
          <p:cNvPr id="2908" name="Google Shape;2908;p347"/>
          <p:cNvSpPr txBox="1"/>
          <p:nvPr/>
        </p:nvSpPr>
        <p:spPr>
          <a:xfrm>
            <a:off x="6914000" y="1333100"/>
            <a:ext cx="1989600" cy="3570600"/>
          </a:xfrm>
          <a:prstGeom prst="rect">
            <a:avLst/>
          </a:prstGeom>
          <a:solidFill>
            <a:srgbClr val="F0F0F0"/>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09" name="Google Shape;2909;p34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10" name="Google Shape;2910;p34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911" name="Google Shape;2911;p34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912" name="Google Shape;2912;p347"/>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913" name="Google Shape;2913;p347"/>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14" name="Google Shape;2914;p347"/>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915" name="Google Shape;2915;p347"/>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2916" name="Google Shape;2916;p347"/>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917" name="Google Shape;2917;p34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2918"/>
        <p:cNvGrpSpPr/>
        <p:nvPr/>
      </p:nvGrpSpPr>
      <p:grpSpPr>
        <a:xfrm>
          <a:off x="0" y="0"/>
          <a:ext cx="0" cy="0"/>
          <a:chOff x="0" y="0"/>
          <a:chExt cx="0" cy="0"/>
        </a:xfrm>
      </p:grpSpPr>
      <p:sp>
        <p:nvSpPr>
          <p:cNvPr id="2919" name="Google Shape;2919;p348"/>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20" name="Google Shape;2920;p34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21" name="Google Shape;2921;p34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922" name="Google Shape;2922;p34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923" name="Google Shape;2923;p348"/>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924" name="Google Shape;2924;p348"/>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25" name="Google Shape;2925;p348"/>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926" name="Google Shape;2926;p348"/>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27" name="Google Shape;2927;p348"/>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28" name="Google Shape;2928;p348"/>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929" name="Google Shape;2929;p34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3 | Content – Case Study 3 Column 1 Alt Color">
  <p:cSld name="TITLE_2_1_1_1_1_1_1_1_1_1_1_1_1_1_2">
    <p:bg>
      <p:bgPr>
        <a:solidFill>
          <a:srgbClr val="FFFFFF"/>
        </a:solidFill>
        <a:effectLst/>
      </p:bgPr>
    </p:bg>
    <p:spTree>
      <p:nvGrpSpPr>
        <p:cNvPr id="1" name="Shape 2930"/>
        <p:cNvGrpSpPr/>
        <p:nvPr/>
      </p:nvGrpSpPr>
      <p:grpSpPr>
        <a:xfrm>
          <a:off x="0" y="0"/>
          <a:ext cx="0" cy="0"/>
          <a:chOff x="0" y="0"/>
          <a:chExt cx="0" cy="0"/>
        </a:xfrm>
      </p:grpSpPr>
      <p:sp>
        <p:nvSpPr>
          <p:cNvPr id="2931" name="Google Shape;2931;p349"/>
          <p:cNvSpPr txBox="1"/>
          <p:nvPr/>
        </p:nvSpPr>
        <p:spPr>
          <a:xfrm>
            <a:off x="6914000" y="1333100"/>
            <a:ext cx="1989600" cy="3570600"/>
          </a:xfrm>
          <a:prstGeom prst="rect">
            <a:avLst/>
          </a:prstGeom>
          <a:solidFill>
            <a:srgbClr val="F0F0F0"/>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32" name="Google Shape;2932;p34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33" name="Google Shape;2933;p34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934" name="Google Shape;2934;p34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935" name="Google Shape;2935;p349"/>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936" name="Google Shape;2936;p349"/>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37" name="Google Shape;2937;p349"/>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938" name="Google Shape;2938;p349"/>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39" name="Google Shape;2939;p349"/>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40" name="Google Shape;2940;p349"/>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941" name="Google Shape;2941;p34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2942"/>
        <p:cNvGrpSpPr/>
        <p:nvPr/>
      </p:nvGrpSpPr>
      <p:grpSpPr>
        <a:xfrm>
          <a:off x="0" y="0"/>
          <a:ext cx="0" cy="0"/>
          <a:chOff x="0" y="0"/>
          <a:chExt cx="0" cy="0"/>
        </a:xfrm>
      </p:grpSpPr>
      <p:sp>
        <p:nvSpPr>
          <p:cNvPr id="2943" name="Google Shape;2943;p350"/>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44" name="Google Shape;2944;p35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45" name="Google Shape;2945;p35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946" name="Google Shape;2946;p35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947" name="Google Shape;2947;p350"/>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948" name="Google Shape;2948;p350"/>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49" name="Google Shape;2949;p350"/>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50" name="Google Shape;2950;p350"/>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951" name="Google Shape;2951;p350"/>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952" name="Google Shape;2952;p350"/>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953" name="Google Shape;2953;p350"/>
          <p:cNvSpPr txBox="1">
            <a:spLocks noGrp="1"/>
          </p:cNvSpPr>
          <p:nvPr>
            <p:ph type="body" idx="3"/>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54" name="Google Shape;2954;p350"/>
          <p:cNvSpPr txBox="1">
            <a:spLocks noGrp="1"/>
          </p:cNvSpPr>
          <p:nvPr>
            <p:ph type="body" idx="4"/>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55" name="Google Shape;2955;p350"/>
          <p:cNvSpPr txBox="1">
            <a:spLocks noGrp="1"/>
          </p:cNvSpPr>
          <p:nvPr>
            <p:ph type="body" idx="5"/>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956" name="Google Shape;2956;p35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2957"/>
        <p:cNvGrpSpPr/>
        <p:nvPr/>
      </p:nvGrpSpPr>
      <p:grpSpPr>
        <a:xfrm>
          <a:off x="0" y="0"/>
          <a:ext cx="0" cy="0"/>
          <a:chOff x="0" y="0"/>
          <a:chExt cx="0" cy="0"/>
        </a:xfrm>
      </p:grpSpPr>
      <p:sp>
        <p:nvSpPr>
          <p:cNvPr id="2958" name="Google Shape;2958;p351"/>
          <p:cNvSpPr txBox="1">
            <a:spLocks noGrp="1"/>
          </p:cNvSpPr>
          <p:nvPr>
            <p:ph type="body" idx="1"/>
          </p:nvPr>
        </p:nvSpPr>
        <p:spPr>
          <a:xfrm>
            <a:off x="23932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959" name="Google Shape;2959;p351"/>
          <p:cNvSpPr txBox="1">
            <a:spLocks noGrp="1"/>
          </p:cNvSpPr>
          <p:nvPr>
            <p:ph type="body" idx="2"/>
          </p:nvPr>
        </p:nvSpPr>
        <p:spPr>
          <a:xfrm>
            <a:off x="2464200"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960" name="Google Shape;2960;p351"/>
          <p:cNvSpPr txBox="1">
            <a:spLocks noGrp="1"/>
          </p:cNvSpPr>
          <p:nvPr>
            <p:ph type="body" idx="3"/>
          </p:nvPr>
        </p:nvSpPr>
        <p:spPr>
          <a:xfrm>
            <a:off x="468907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961" name="Google Shape;2961;p351"/>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62" name="Google Shape;2962;p35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63" name="Google Shape;2963;p35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964" name="Google Shape;2964;p351"/>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965" name="Google Shape;2965;p351"/>
          <p:cNvSpPr txBox="1">
            <a:spLocks noGrp="1"/>
          </p:cNvSpPr>
          <p:nvPr>
            <p:ph type="body" idx="5"/>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966" name="Google Shape;2966;p351"/>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67" name="Google Shape;2967;p351"/>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68" name="Google Shape;2968;p351"/>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969" name="Google Shape;2969;p351"/>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970" name="Google Shape;2970;p351"/>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971" name="Google Shape;2971;p351"/>
          <p:cNvSpPr txBox="1">
            <a:spLocks noGrp="1"/>
          </p:cNvSpPr>
          <p:nvPr>
            <p:ph type="body" idx="6"/>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72" name="Google Shape;2972;p351"/>
          <p:cNvSpPr txBox="1">
            <a:spLocks noGrp="1"/>
          </p:cNvSpPr>
          <p:nvPr>
            <p:ph type="body" idx="7"/>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973" name="Google Shape;2973;p351"/>
          <p:cNvSpPr txBox="1">
            <a:spLocks noGrp="1"/>
          </p:cNvSpPr>
          <p:nvPr>
            <p:ph type="body" idx="8"/>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974" name="Google Shape;2974;p35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2975"/>
        <p:cNvGrpSpPr/>
        <p:nvPr/>
      </p:nvGrpSpPr>
      <p:grpSpPr>
        <a:xfrm>
          <a:off x="0" y="0"/>
          <a:ext cx="0" cy="0"/>
          <a:chOff x="0" y="0"/>
          <a:chExt cx="0" cy="0"/>
        </a:xfrm>
      </p:grpSpPr>
      <p:sp>
        <p:nvSpPr>
          <p:cNvPr id="2976" name="Google Shape;2976;p352"/>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77" name="Google Shape;2977;p35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78" name="Google Shape;2978;p35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979" name="Google Shape;2979;p35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980" name="Google Shape;2980;p352"/>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981" name="Google Shape;2981;p352"/>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82" name="Google Shape;2982;p352"/>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983" name="Google Shape;2983;p352"/>
          <p:cNvSpPr txBox="1">
            <a:spLocks noGrp="1"/>
          </p:cNvSpPr>
          <p:nvPr>
            <p:ph type="body" idx="3"/>
          </p:nvPr>
        </p:nvSpPr>
        <p:spPr>
          <a:xfrm>
            <a:off x="5249700" y="159642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2984" name="Google Shape;2984;p352"/>
          <p:cNvSpPr txBox="1">
            <a:spLocks noGrp="1"/>
          </p:cNvSpPr>
          <p:nvPr>
            <p:ph type="body" idx="4"/>
          </p:nvPr>
        </p:nvSpPr>
        <p:spPr>
          <a:xfrm>
            <a:off x="5249700" y="261887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2985" name="Google Shape;2985;p352"/>
          <p:cNvSpPr txBox="1">
            <a:spLocks noGrp="1"/>
          </p:cNvSpPr>
          <p:nvPr>
            <p:ph type="body" idx="5"/>
          </p:nvPr>
        </p:nvSpPr>
        <p:spPr>
          <a:xfrm>
            <a:off x="5249700" y="3641322"/>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2986" name="Google Shape;2986;p352"/>
          <p:cNvSpPr txBox="1">
            <a:spLocks noGrp="1"/>
          </p:cNvSpPr>
          <p:nvPr>
            <p:ph type="body" idx="6"/>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2987" name="Google Shape;2987;p35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2988"/>
        <p:cNvGrpSpPr/>
        <p:nvPr/>
      </p:nvGrpSpPr>
      <p:grpSpPr>
        <a:xfrm>
          <a:off x="0" y="0"/>
          <a:ext cx="0" cy="0"/>
          <a:chOff x="0" y="0"/>
          <a:chExt cx="0" cy="0"/>
        </a:xfrm>
      </p:grpSpPr>
      <p:sp>
        <p:nvSpPr>
          <p:cNvPr id="2989" name="Google Shape;2989;p353"/>
          <p:cNvSpPr txBox="1">
            <a:spLocks noGrp="1"/>
          </p:cNvSpPr>
          <p:nvPr>
            <p:ph type="body" idx="1"/>
          </p:nvPr>
        </p:nvSpPr>
        <p:spPr>
          <a:xfrm>
            <a:off x="4690300" y="1576477"/>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990" name="Google Shape;2990;p353"/>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991" name="Google Shape;2991;p35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92" name="Google Shape;2992;p35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993" name="Google Shape;2993;p35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994" name="Google Shape;2994;p353"/>
          <p:cNvSpPr txBox="1">
            <a:spLocks noGrp="1"/>
          </p:cNvSpPr>
          <p:nvPr>
            <p:ph type="body" idx="3"/>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995" name="Google Shape;2995;p353"/>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96" name="Google Shape;2996;p353"/>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997" name="Google Shape;2997;p353"/>
          <p:cNvSpPr txBox="1">
            <a:spLocks noGrp="1"/>
          </p:cNvSpPr>
          <p:nvPr>
            <p:ph type="body" idx="4"/>
          </p:nvPr>
        </p:nvSpPr>
        <p:spPr>
          <a:xfrm>
            <a:off x="4690300" y="1916050"/>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2998" name="Google Shape;2998;p353"/>
          <p:cNvSpPr txBox="1">
            <a:spLocks noGrp="1"/>
          </p:cNvSpPr>
          <p:nvPr>
            <p:ph type="body" idx="5"/>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2999" name="Google Shape;2999;p353"/>
          <p:cNvSpPr txBox="1">
            <a:spLocks noGrp="1"/>
          </p:cNvSpPr>
          <p:nvPr>
            <p:ph type="body" idx="6"/>
          </p:nvPr>
        </p:nvSpPr>
        <p:spPr>
          <a:xfrm>
            <a:off x="4690300" y="2656720"/>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000" name="Google Shape;3000;p353"/>
          <p:cNvSpPr txBox="1">
            <a:spLocks noGrp="1"/>
          </p:cNvSpPr>
          <p:nvPr>
            <p:ph type="body" idx="7"/>
          </p:nvPr>
        </p:nvSpPr>
        <p:spPr>
          <a:xfrm>
            <a:off x="4690300" y="2996293"/>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3001" name="Google Shape;3001;p353"/>
          <p:cNvSpPr txBox="1">
            <a:spLocks noGrp="1"/>
          </p:cNvSpPr>
          <p:nvPr>
            <p:ph type="body" idx="8"/>
          </p:nvPr>
        </p:nvSpPr>
        <p:spPr>
          <a:xfrm>
            <a:off x="4690300" y="3736976"/>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002" name="Google Shape;3002;p353"/>
          <p:cNvSpPr txBox="1">
            <a:spLocks noGrp="1"/>
          </p:cNvSpPr>
          <p:nvPr>
            <p:ph type="body" idx="9"/>
          </p:nvPr>
        </p:nvSpPr>
        <p:spPr>
          <a:xfrm>
            <a:off x="4690300" y="4076549"/>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3003" name="Google Shape;3003;p35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3004"/>
        <p:cNvGrpSpPr/>
        <p:nvPr/>
      </p:nvGrpSpPr>
      <p:grpSpPr>
        <a:xfrm>
          <a:off x="0" y="0"/>
          <a:ext cx="0" cy="0"/>
          <a:chOff x="0" y="0"/>
          <a:chExt cx="0" cy="0"/>
        </a:xfrm>
      </p:grpSpPr>
      <p:sp>
        <p:nvSpPr>
          <p:cNvPr id="3005" name="Google Shape;3005;p35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06" name="Google Shape;3006;p35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07" name="Google Shape;3007;p35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08" name="Google Shape;3008;p354"/>
          <p:cNvSpPr txBox="1">
            <a:spLocks noGrp="1"/>
          </p:cNvSpPr>
          <p:nvPr>
            <p:ph type="body" idx="2"/>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3009" name="Google Shape;3009;p35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3010"/>
        <p:cNvGrpSpPr/>
        <p:nvPr/>
      </p:nvGrpSpPr>
      <p:grpSpPr>
        <a:xfrm>
          <a:off x="0" y="0"/>
          <a:ext cx="0" cy="0"/>
          <a:chOff x="0" y="0"/>
          <a:chExt cx="0" cy="0"/>
        </a:xfrm>
      </p:grpSpPr>
      <p:sp>
        <p:nvSpPr>
          <p:cNvPr id="3011" name="Google Shape;3011;p35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12" name="Google Shape;3012;p35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13" name="Google Shape;3013;p35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14" name="Google Shape;3014;p355"/>
          <p:cNvSpPr txBox="1">
            <a:spLocks noGrp="1"/>
          </p:cNvSpPr>
          <p:nvPr>
            <p:ph type="body" idx="2"/>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015" name="Google Shape;3015;p35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3016"/>
        <p:cNvGrpSpPr/>
        <p:nvPr/>
      </p:nvGrpSpPr>
      <p:grpSpPr>
        <a:xfrm>
          <a:off x="0" y="0"/>
          <a:ext cx="0" cy="0"/>
          <a:chOff x="0" y="0"/>
          <a:chExt cx="0" cy="0"/>
        </a:xfrm>
      </p:grpSpPr>
      <p:sp>
        <p:nvSpPr>
          <p:cNvPr id="3017" name="Google Shape;3017;p356"/>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18" name="Google Shape;3018;p35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19" name="Google Shape;3019;p35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20" name="Google Shape;3020;p356"/>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356"/>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3022" name="Google Shape;3022;p35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205"/>
        <p:cNvGrpSpPr/>
        <p:nvPr/>
      </p:nvGrpSpPr>
      <p:grpSpPr>
        <a:xfrm>
          <a:off x="0" y="0"/>
          <a:ext cx="0" cy="0"/>
          <a:chOff x="0" y="0"/>
          <a:chExt cx="0" cy="0"/>
        </a:xfrm>
      </p:grpSpPr>
      <p:sp>
        <p:nvSpPr>
          <p:cNvPr id="206" name="Google Shape;206;p37"/>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7" name="Google Shape;207;p37"/>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8" name="Google Shape;208;p37"/>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09" name="Google Shape;209;p37"/>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10" name="Google Shape;210;p37"/>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11" name="Google Shape;211;p3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12" name="Google Shape;212;p3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13" name="Google Shape;213;p37"/>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14" name="Google Shape;214;p37"/>
          <p:cNvSpPr txBox="1">
            <a:spLocks noGrp="1"/>
          </p:cNvSpPr>
          <p:nvPr>
            <p:ph type="body" idx="2"/>
          </p:nvPr>
        </p:nvSpPr>
        <p:spPr>
          <a:xfrm>
            <a:off x="3764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15" name="Google Shape;215;p37"/>
          <p:cNvSpPr txBox="1">
            <a:spLocks noGrp="1"/>
          </p:cNvSpPr>
          <p:nvPr>
            <p:ph type="body" idx="3"/>
          </p:nvPr>
        </p:nvSpPr>
        <p:spPr>
          <a:xfrm>
            <a:off x="26013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16" name="Google Shape;216;p37"/>
          <p:cNvSpPr txBox="1">
            <a:spLocks noGrp="1"/>
          </p:cNvSpPr>
          <p:nvPr>
            <p:ph type="body" idx="4"/>
          </p:nvPr>
        </p:nvSpPr>
        <p:spPr>
          <a:xfrm>
            <a:off x="48262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17" name="Google Shape;217;p37"/>
          <p:cNvSpPr txBox="1">
            <a:spLocks noGrp="1"/>
          </p:cNvSpPr>
          <p:nvPr>
            <p:ph type="body" idx="5"/>
          </p:nvPr>
        </p:nvSpPr>
        <p:spPr>
          <a:xfrm>
            <a:off x="70511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18" name="Google Shape;218;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3023"/>
        <p:cNvGrpSpPr/>
        <p:nvPr/>
      </p:nvGrpSpPr>
      <p:grpSpPr>
        <a:xfrm>
          <a:off x="0" y="0"/>
          <a:ext cx="0" cy="0"/>
          <a:chOff x="0" y="0"/>
          <a:chExt cx="0" cy="0"/>
        </a:xfrm>
      </p:grpSpPr>
      <p:sp>
        <p:nvSpPr>
          <p:cNvPr id="3024" name="Google Shape;3024;p357"/>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25" name="Google Shape;3025;p35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26" name="Google Shape;3026;p35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27" name="Google Shape;3027;p357"/>
          <p:cNvSpPr/>
          <p:nvPr/>
        </p:nvSpPr>
        <p:spPr>
          <a:xfrm>
            <a:off x="2464475" y="1360800"/>
            <a:ext cx="64404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28" name="Google Shape;3028;p357"/>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3029" name="Google Shape;3029;p357"/>
          <p:cNvSpPr txBox="1">
            <a:spLocks noGrp="1"/>
          </p:cNvSpPr>
          <p:nvPr>
            <p:ph type="body" idx="3"/>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030" name="Google Shape;3030;p35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3031"/>
        <p:cNvGrpSpPr/>
        <p:nvPr/>
      </p:nvGrpSpPr>
      <p:grpSpPr>
        <a:xfrm>
          <a:off x="0" y="0"/>
          <a:ext cx="0" cy="0"/>
          <a:chOff x="0" y="0"/>
          <a:chExt cx="0" cy="0"/>
        </a:xfrm>
      </p:grpSpPr>
      <p:sp>
        <p:nvSpPr>
          <p:cNvPr id="3032" name="Google Shape;3032;p358"/>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33" name="Google Shape;3033;p35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34" name="Google Shape;3034;p35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35" name="Google Shape;3035;p358"/>
          <p:cNvSpPr/>
          <p:nvPr/>
        </p:nvSpPr>
        <p:spPr>
          <a:xfrm>
            <a:off x="4691075" y="1360800"/>
            <a:ext cx="42138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36" name="Google Shape;3036;p358"/>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3037" name="Google Shape;3037;p358"/>
          <p:cNvSpPr txBox="1">
            <a:spLocks noGrp="1"/>
          </p:cNvSpPr>
          <p:nvPr>
            <p:ph type="body" idx="3"/>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3038" name="Google Shape;3038;p35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3 | Content – Large Headline Only">
  <p:cSld name="TITLE_2_1_1_1_1_1_1_1_1_1_1_1_1_1_1_1_1_1_1_1_1_1_1_1_2">
    <p:bg>
      <p:bgPr>
        <a:solidFill>
          <a:srgbClr val="FFFFFF"/>
        </a:solidFill>
        <a:effectLst/>
      </p:bgPr>
    </p:bg>
    <p:spTree>
      <p:nvGrpSpPr>
        <p:cNvPr id="1" name="Shape 3039"/>
        <p:cNvGrpSpPr/>
        <p:nvPr/>
      </p:nvGrpSpPr>
      <p:grpSpPr>
        <a:xfrm>
          <a:off x="0" y="0"/>
          <a:ext cx="0" cy="0"/>
          <a:chOff x="0" y="0"/>
          <a:chExt cx="0" cy="0"/>
        </a:xfrm>
      </p:grpSpPr>
      <p:cxnSp>
        <p:nvCxnSpPr>
          <p:cNvPr id="3040" name="Google Shape;3040;p35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41" name="Google Shape;3041;p35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42" name="Google Shape;3042;p359"/>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043" name="Google Shape;3043;p35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3044"/>
        <p:cNvGrpSpPr/>
        <p:nvPr/>
      </p:nvGrpSpPr>
      <p:grpSpPr>
        <a:xfrm>
          <a:off x="0" y="0"/>
          <a:ext cx="0" cy="0"/>
          <a:chOff x="0" y="0"/>
          <a:chExt cx="0" cy="0"/>
        </a:xfrm>
      </p:grpSpPr>
      <p:cxnSp>
        <p:nvCxnSpPr>
          <p:cNvPr id="3045" name="Google Shape;3045;p36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46" name="Google Shape;3046;p36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47" name="Google Shape;3047;p36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048" name="Google Shape;3048;p36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3049"/>
        <p:cNvGrpSpPr/>
        <p:nvPr/>
      </p:nvGrpSpPr>
      <p:grpSpPr>
        <a:xfrm>
          <a:off x="0" y="0"/>
          <a:ext cx="0" cy="0"/>
          <a:chOff x="0" y="0"/>
          <a:chExt cx="0" cy="0"/>
        </a:xfrm>
      </p:grpSpPr>
      <p:cxnSp>
        <p:nvCxnSpPr>
          <p:cNvPr id="3050" name="Google Shape;3050;p36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51" name="Google Shape;3051;p36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052" name="Google Shape;3052;p36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3053"/>
        <p:cNvGrpSpPr/>
        <p:nvPr/>
      </p:nvGrpSpPr>
      <p:grpSpPr>
        <a:xfrm>
          <a:off x="0" y="0"/>
          <a:ext cx="0" cy="0"/>
          <a:chOff x="0" y="0"/>
          <a:chExt cx="0" cy="0"/>
        </a:xfrm>
      </p:grpSpPr>
      <p:sp>
        <p:nvSpPr>
          <p:cNvPr id="3054" name="Google Shape;3054;p362"/>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62"/>
          <p:cNvSpPr txBox="1">
            <a:spLocks noGrp="1"/>
          </p:cNvSpPr>
          <p:nvPr>
            <p:ph type="body" idx="1"/>
          </p:nvPr>
        </p:nvSpPr>
        <p:spPr>
          <a:xfrm>
            <a:off x="874800" y="1756200"/>
            <a:ext cx="7396200" cy="1425600"/>
          </a:xfrm>
          <a:prstGeom prst="rect">
            <a:avLst/>
          </a:prstGeom>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3056" name="Google Shape;3056;p36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57" name="Google Shape;3057;p36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58" name="Google Shape;3058;p362"/>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59" name="Google Shape;3059;p362"/>
          <p:cNvSpPr txBox="1">
            <a:spLocks noGrp="1"/>
          </p:cNvSpPr>
          <p:nvPr>
            <p:ph type="body" idx="3"/>
          </p:nvPr>
        </p:nvSpPr>
        <p:spPr>
          <a:xfrm>
            <a:off x="2466000" y="3528600"/>
            <a:ext cx="4213800" cy="803400"/>
          </a:xfrm>
          <a:prstGeom prst="rect">
            <a:avLst/>
          </a:prstGeom>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060" name="Google Shape;3060;p362"/>
          <p:cNvSpPr txBox="1">
            <a:spLocks noGrp="1"/>
          </p:cNvSpPr>
          <p:nvPr>
            <p:ph type="body" idx="4"/>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3061" name="Google Shape;3061;p36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3062"/>
        <p:cNvGrpSpPr/>
        <p:nvPr/>
      </p:nvGrpSpPr>
      <p:grpSpPr>
        <a:xfrm>
          <a:off x="0" y="0"/>
          <a:ext cx="0" cy="0"/>
          <a:chOff x="0" y="0"/>
          <a:chExt cx="0" cy="0"/>
        </a:xfrm>
      </p:grpSpPr>
      <p:cxnSp>
        <p:nvCxnSpPr>
          <p:cNvPr id="3063" name="Google Shape;3063;p36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64" name="Google Shape;3064;p36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65" name="Google Shape;3065;p363"/>
          <p:cNvSpPr txBox="1">
            <a:spLocks noGrp="1"/>
          </p:cNvSpPr>
          <p:nvPr>
            <p:ph type="body" idx="2"/>
          </p:nvPr>
        </p:nvSpPr>
        <p:spPr>
          <a:xfrm>
            <a:off x="239400" y="915600"/>
            <a:ext cx="8665500" cy="3990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pic>
        <p:nvPicPr>
          <p:cNvPr id="3066" name="Google Shape;3066;p36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3067"/>
        <p:cNvGrpSpPr/>
        <p:nvPr/>
      </p:nvGrpSpPr>
      <p:grpSpPr>
        <a:xfrm>
          <a:off x="0" y="0"/>
          <a:ext cx="0" cy="0"/>
          <a:chOff x="0" y="0"/>
          <a:chExt cx="0" cy="0"/>
        </a:xfrm>
      </p:grpSpPr>
      <p:cxnSp>
        <p:nvCxnSpPr>
          <p:cNvPr id="3068" name="Google Shape;3068;p36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69" name="Google Shape;3069;p36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70" name="Google Shape;3070;p364"/>
          <p:cNvSpPr txBox="1">
            <a:spLocks noGrp="1"/>
          </p:cNvSpPr>
          <p:nvPr>
            <p:ph type="body" idx="2"/>
          </p:nvPr>
        </p:nvSpPr>
        <p:spPr>
          <a:xfrm>
            <a:off x="2394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071" name="Google Shape;3071;p364"/>
          <p:cNvSpPr txBox="1">
            <a:spLocks noGrp="1"/>
          </p:cNvSpPr>
          <p:nvPr>
            <p:ph type="body" idx="3"/>
          </p:nvPr>
        </p:nvSpPr>
        <p:spPr>
          <a:xfrm>
            <a:off x="46908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pic>
        <p:nvPicPr>
          <p:cNvPr id="3072" name="Google Shape;3072;p36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3073"/>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3074"/>
        <p:cNvGrpSpPr/>
        <p:nvPr/>
      </p:nvGrpSpPr>
      <p:grpSpPr>
        <a:xfrm>
          <a:off x="0" y="0"/>
          <a:ext cx="0" cy="0"/>
          <a:chOff x="0" y="0"/>
          <a:chExt cx="0" cy="0"/>
        </a:xfrm>
      </p:grpSpPr>
      <p:cxnSp>
        <p:nvCxnSpPr>
          <p:cNvPr id="3075" name="Google Shape;3075;p366"/>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3076" name="Google Shape;3076;p366"/>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77" name="Google Shape;3077;p36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078" name="Google Shape;3078;p36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079" name="Google Shape;3079;p366"/>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3080" name="Google Shape;3080;p366"/>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219"/>
        <p:cNvGrpSpPr/>
        <p:nvPr/>
      </p:nvGrpSpPr>
      <p:grpSpPr>
        <a:xfrm>
          <a:off x="0" y="0"/>
          <a:ext cx="0" cy="0"/>
          <a:chOff x="0" y="0"/>
          <a:chExt cx="0" cy="0"/>
        </a:xfrm>
      </p:grpSpPr>
      <p:sp>
        <p:nvSpPr>
          <p:cNvPr id="220" name="Google Shape;220;p38"/>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21" name="Google Shape;221;p38"/>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22" name="Google Shape;222;p38"/>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23" name="Google Shape;223;p38"/>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24" name="Google Shape;224;p38"/>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25" name="Google Shape;225;p3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26" name="Google Shape;226;p3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27" name="Google Shape;227;p38"/>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28" name="Google Shape;228;p38"/>
          <p:cNvSpPr txBox="1">
            <a:spLocks noGrp="1"/>
          </p:cNvSpPr>
          <p:nvPr>
            <p:ph type="body" idx="2"/>
          </p:nvPr>
        </p:nvSpPr>
        <p:spPr>
          <a:xfrm>
            <a:off x="3764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29" name="Google Shape;229;p38"/>
          <p:cNvSpPr txBox="1">
            <a:spLocks noGrp="1"/>
          </p:cNvSpPr>
          <p:nvPr>
            <p:ph type="body" idx="3"/>
          </p:nvPr>
        </p:nvSpPr>
        <p:spPr>
          <a:xfrm>
            <a:off x="26013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0" name="Google Shape;230;p38"/>
          <p:cNvSpPr txBox="1">
            <a:spLocks noGrp="1"/>
          </p:cNvSpPr>
          <p:nvPr>
            <p:ph type="body" idx="4"/>
          </p:nvPr>
        </p:nvSpPr>
        <p:spPr>
          <a:xfrm>
            <a:off x="48262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1" name="Google Shape;231;p38"/>
          <p:cNvSpPr txBox="1">
            <a:spLocks noGrp="1"/>
          </p:cNvSpPr>
          <p:nvPr>
            <p:ph type="body" idx="5"/>
          </p:nvPr>
        </p:nvSpPr>
        <p:spPr>
          <a:xfrm>
            <a:off x="7051100" y="1470198"/>
            <a:ext cx="1715400" cy="3296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32" name="Google Shape;232;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3081"/>
        <p:cNvGrpSpPr/>
        <p:nvPr/>
      </p:nvGrpSpPr>
      <p:grpSpPr>
        <a:xfrm>
          <a:off x="0" y="0"/>
          <a:ext cx="0" cy="0"/>
          <a:chOff x="0" y="0"/>
          <a:chExt cx="0" cy="0"/>
        </a:xfrm>
      </p:grpSpPr>
      <p:cxnSp>
        <p:nvCxnSpPr>
          <p:cNvPr id="3082" name="Google Shape;3082;p367"/>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083" name="Google Shape;3083;p367"/>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84" name="Google Shape;3084;p367"/>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3085" name="Google Shape;3085;p36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086" name="Google Shape;3086;p367"/>
          <p:cNvPicPr preferRelativeResize="0"/>
          <p:nvPr/>
        </p:nvPicPr>
        <p:blipFill rotWithShape="1">
          <a:blip r:embed="rId2">
            <a:alphaModFix/>
          </a:blip>
          <a:srcRect l="28678" t="23159"/>
          <a:stretch/>
        </p:blipFill>
        <p:spPr>
          <a:xfrm>
            <a:off x="2226600" y="951300"/>
            <a:ext cx="6918857" cy="4192200"/>
          </a:xfrm>
          <a:prstGeom prst="rect">
            <a:avLst/>
          </a:prstGeom>
          <a:noFill/>
          <a:ln>
            <a:noFill/>
          </a:ln>
        </p:spPr>
      </p:pic>
      <p:pic>
        <p:nvPicPr>
          <p:cNvPr id="3087" name="Google Shape;3087;p367"/>
          <p:cNvPicPr preferRelativeResize="0"/>
          <p:nvPr/>
        </p:nvPicPr>
        <p:blipFill rotWithShape="1">
          <a:blip r:embed="rId3">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3088"/>
        <p:cNvGrpSpPr/>
        <p:nvPr/>
      </p:nvGrpSpPr>
      <p:grpSpPr>
        <a:xfrm>
          <a:off x="0" y="0"/>
          <a:ext cx="0" cy="0"/>
          <a:chOff x="0" y="0"/>
          <a:chExt cx="0" cy="0"/>
        </a:xfrm>
      </p:grpSpPr>
      <p:cxnSp>
        <p:nvCxnSpPr>
          <p:cNvPr id="3089" name="Google Shape;3089;p368"/>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090" name="Google Shape;3090;p368"/>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91" name="Google Shape;3091;p368"/>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3092" name="Google Shape;3092;p36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093" name="Google Shape;3093;p368"/>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3094" name="Google Shape;3094;p368"/>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5 | Appendix - Icon Grid (Transparent)">
  <p:cSld name="CUSTOM">
    <p:spTree>
      <p:nvGrpSpPr>
        <p:cNvPr id="1" name="Shape 3095"/>
        <p:cNvGrpSpPr/>
        <p:nvPr/>
      </p:nvGrpSpPr>
      <p:grpSpPr>
        <a:xfrm>
          <a:off x="0" y="0"/>
          <a:ext cx="0" cy="0"/>
          <a:chOff x="0" y="0"/>
          <a:chExt cx="0" cy="0"/>
        </a:xfrm>
      </p:grpSpPr>
      <p:sp>
        <p:nvSpPr>
          <p:cNvPr id="3096" name="Google Shape;3096;p369"/>
          <p:cNvSpPr/>
          <p:nvPr/>
        </p:nvSpPr>
        <p:spPr>
          <a:xfrm>
            <a:off x="2381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097" name="Google Shape;3097;p369"/>
          <p:cNvSpPr/>
          <p:nvPr/>
        </p:nvSpPr>
        <p:spPr>
          <a:xfrm>
            <a:off x="2381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098" name="Google Shape;3098;p369"/>
          <p:cNvSpPr/>
          <p:nvPr/>
        </p:nvSpPr>
        <p:spPr>
          <a:xfrm>
            <a:off x="2381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099" name="Google Shape;3099;p369"/>
          <p:cNvSpPr/>
          <p:nvPr/>
        </p:nvSpPr>
        <p:spPr>
          <a:xfrm>
            <a:off x="2381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0" name="Google Shape;3100;p369"/>
          <p:cNvSpPr/>
          <p:nvPr/>
        </p:nvSpPr>
        <p:spPr>
          <a:xfrm>
            <a:off x="2381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1" name="Google Shape;3101;p369"/>
          <p:cNvSpPr/>
          <p:nvPr/>
        </p:nvSpPr>
        <p:spPr>
          <a:xfrm>
            <a:off x="8334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2" name="Google Shape;3102;p369"/>
          <p:cNvSpPr/>
          <p:nvPr/>
        </p:nvSpPr>
        <p:spPr>
          <a:xfrm>
            <a:off x="8334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3" name="Google Shape;3103;p369"/>
          <p:cNvSpPr/>
          <p:nvPr/>
        </p:nvSpPr>
        <p:spPr>
          <a:xfrm>
            <a:off x="8334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4" name="Google Shape;3104;p369"/>
          <p:cNvSpPr/>
          <p:nvPr/>
        </p:nvSpPr>
        <p:spPr>
          <a:xfrm>
            <a:off x="8334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5" name="Google Shape;3105;p369"/>
          <p:cNvSpPr/>
          <p:nvPr/>
        </p:nvSpPr>
        <p:spPr>
          <a:xfrm>
            <a:off x="8334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6" name="Google Shape;3106;p369"/>
          <p:cNvSpPr/>
          <p:nvPr/>
        </p:nvSpPr>
        <p:spPr>
          <a:xfrm>
            <a:off x="14287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7" name="Google Shape;3107;p369"/>
          <p:cNvSpPr/>
          <p:nvPr/>
        </p:nvSpPr>
        <p:spPr>
          <a:xfrm>
            <a:off x="14287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8" name="Google Shape;3108;p369"/>
          <p:cNvSpPr/>
          <p:nvPr/>
        </p:nvSpPr>
        <p:spPr>
          <a:xfrm>
            <a:off x="14287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09" name="Google Shape;3109;p369"/>
          <p:cNvSpPr/>
          <p:nvPr/>
        </p:nvSpPr>
        <p:spPr>
          <a:xfrm>
            <a:off x="14287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0" name="Google Shape;3110;p369"/>
          <p:cNvSpPr/>
          <p:nvPr/>
        </p:nvSpPr>
        <p:spPr>
          <a:xfrm>
            <a:off x="14287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1" name="Google Shape;3111;p369"/>
          <p:cNvSpPr/>
          <p:nvPr/>
        </p:nvSpPr>
        <p:spPr>
          <a:xfrm>
            <a:off x="20240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2" name="Google Shape;3112;p369"/>
          <p:cNvSpPr/>
          <p:nvPr/>
        </p:nvSpPr>
        <p:spPr>
          <a:xfrm>
            <a:off x="20240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3" name="Google Shape;3113;p369"/>
          <p:cNvSpPr/>
          <p:nvPr/>
        </p:nvSpPr>
        <p:spPr>
          <a:xfrm>
            <a:off x="20240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4" name="Google Shape;3114;p369"/>
          <p:cNvSpPr/>
          <p:nvPr/>
        </p:nvSpPr>
        <p:spPr>
          <a:xfrm>
            <a:off x="20240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5" name="Google Shape;3115;p369"/>
          <p:cNvSpPr/>
          <p:nvPr/>
        </p:nvSpPr>
        <p:spPr>
          <a:xfrm>
            <a:off x="20240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6" name="Google Shape;3116;p369"/>
          <p:cNvSpPr/>
          <p:nvPr/>
        </p:nvSpPr>
        <p:spPr>
          <a:xfrm>
            <a:off x="261461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7" name="Google Shape;3117;p369"/>
          <p:cNvSpPr/>
          <p:nvPr/>
        </p:nvSpPr>
        <p:spPr>
          <a:xfrm>
            <a:off x="261461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8" name="Google Shape;3118;p369"/>
          <p:cNvSpPr/>
          <p:nvPr/>
        </p:nvSpPr>
        <p:spPr>
          <a:xfrm>
            <a:off x="261461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19" name="Google Shape;3119;p369"/>
          <p:cNvSpPr/>
          <p:nvPr/>
        </p:nvSpPr>
        <p:spPr>
          <a:xfrm>
            <a:off x="261461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0" name="Google Shape;3120;p369"/>
          <p:cNvSpPr/>
          <p:nvPr/>
        </p:nvSpPr>
        <p:spPr>
          <a:xfrm>
            <a:off x="261461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1" name="Google Shape;3121;p369"/>
          <p:cNvSpPr/>
          <p:nvPr/>
        </p:nvSpPr>
        <p:spPr>
          <a:xfrm>
            <a:off x="32099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2" name="Google Shape;3122;p369"/>
          <p:cNvSpPr/>
          <p:nvPr/>
        </p:nvSpPr>
        <p:spPr>
          <a:xfrm>
            <a:off x="32099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3" name="Google Shape;3123;p369"/>
          <p:cNvSpPr/>
          <p:nvPr/>
        </p:nvSpPr>
        <p:spPr>
          <a:xfrm>
            <a:off x="32099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4" name="Google Shape;3124;p369"/>
          <p:cNvSpPr/>
          <p:nvPr/>
        </p:nvSpPr>
        <p:spPr>
          <a:xfrm>
            <a:off x="32099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5" name="Google Shape;3125;p369"/>
          <p:cNvSpPr/>
          <p:nvPr/>
        </p:nvSpPr>
        <p:spPr>
          <a:xfrm>
            <a:off x="32099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6" name="Google Shape;3126;p369"/>
          <p:cNvSpPr/>
          <p:nvPr/>
        </p:nvSpPr>
        <p:spPr>
          <a:xfrm>
            <a:off x="38052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7" name="Google Shape;3127;p369"/>
          <p:cNvSpPr/>
          <p:nvPr/>
        </p:nvSpPr>
        <p:spPr>
          <a:xfrm>
            <a:off x="38052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8" name="Google Shape;3128;p369"/>
          <p:cNvSpPr/>
          <p:nvPr/>
        </p:nvSpPr>
        <p:spPr>
          <a:xfrm>
            <a:off x="38052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29" name="Google Shape;3129;p369"/>
          <p:cNvSpPr/>
          <p:nvPr/>
        </p:nvSpPr>
        <p:spPr>
          <a:xfrm>
            <a:off x="38052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0" name="Google Shape;3130;p369"/>
          <p:cNvSpPr/>
          <p:nvPr/>
        </p:nvSpPr>
        <p:spPr>
          <a:xfrm>
            <a:off x="38052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1" name="Google Shape;3131;p369"/>
          <p:cNvSpPr/>
          <p:nvPr/>
        </p:nvSpPr>
        <p:spPr>
          <a:xfrm>
            <a:off x="44005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2" name="Google Shape;3132;p369"/>
          <p:cNvSpPr/>
          <p:nvPr/>
        </p:nvSpPr>
        <p:spPr>
          <a:xfrm>
            <a:off x="44005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3" name="Google Shape;3133;p369"/>
          <p:cNvSpPr/>
          <p:nvPr/>
        </p:nvSpPr>
        <p:spPr>
          <a:xfrm>
            <a:off x="44005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4" name="Google Shape;3134;p369"/>
          <p:cNvSpPr/>
          <p:nvPr/>
        </p:nvSpPr>
        <p:spPr>
          <a:xfrm>
            <a:off x="44005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5" name="Google Shape;3135;p369"/>
          <p:cNvSpPr/>
          <p:nvPr/>
        </p:nvSpPr>
        <p:spPr>
          <a:xfrm>
            <a:off x="44005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6" name="Google Shape;3136;p369"/>
          <p:cNvSpPr/>
          <p:nvPr/>
        </p:nvSpPr>
        <p:spPr>
          <a:xfrm>
            <a:off x="49958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7" name="Google Shape;3137;p369"/>
          <p:cNvSpPr/>
          <p:nvPr/>
        </p:nvSpPr>
        <p:spPr>
          <a:xfrm>
            <a:off x="49958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8" name="Google Shape;3138;p369"/>
          <p:cNvSpPr/>
          <p:nvPr/>
        </p:nvSpPr>
        <p:spPr>
          <a:xfrm>
            <a:off x="49958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39" name="Google Shape;3139;p369"/>
          <p:cNvSpPr/>
          <p:nvPr/>
        </p:nvSpPr>
        <p:spPr>
          <a:xfrm>
            <a:off x="49958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0" name="Google Shape;3140;p369"/>
          <p:cNvSpPr/>
          <p:nvPr/>
        </p:nvSpPr>
        <p:spPr>
          <a:xfrm>
            <a:off x="49958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1" name="Google Shape;3141;p369"/>
          <p:cNvSpPr/>
          <p:nvPr/>
        </p:nvSpPr>
        <p:spPr>
          <a:xfrm>
            <a:off x="5591174"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2" name="Google Shape;3142;p369"/>
          <p:cNvSpPr/>
          <p:nvPr/>
        </p:nvSpPr>
        <p:spPr>
          <a:xfrm>
            <a:off x="5591174"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3" name="Google Shape;3143;p369"/>
          <p:cNvSpPr/>
          <p:nvPr/>
        </p:nvSpPr>
        <p:spPr>
          <a:xfrm>
            <a:off x="5591174"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4" name="Google Shape;3144;p369"/>
          <p:cNvSpPr/>
          <p:nvPr/>
        </p:nvSpPr>
        <p:spPr>
          <a:xfrm>
            <a:off x="5591174"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5" name="Google Shape;3145;p369"/>
          <p:cNvSpPr/>
          <p:nvPr/>
        </p:nvSpPr>
        <p:spPr>
          <a:xfrm>
            <a:off x="5591174"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6" name="Google Shape;3146;p369"/>
          <p:cNvSpPr/>
          <p:nvPr/>
        </p:nvSpPr>
        <p:spPr>
          <a:xfrm>
            <a:off x="618648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7" name="Google Shape;3147;p369"/>
          <p:cNvSpPr/>
          <p:nvPr/>
        </p:nvSpPr>
        <p:spPr>
          <a:xfrm>
            <a:off x="618648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8" name="Google Shape;3148;p369"/>
          <p:cNvSpPr/>
          <p:nvPr/>
        </p:nvSpPr>
        <p:spPr>
          <a:xfrm>
            <a:off x="618648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49" name="Google Shape;3149;p369"/>
          <p:cNvSpPr/>
          <p:nvPr/>
        </p:nvSpPr>
        <p:spPr>
          <a:xfrm>
            <a:off x="618648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0" name="Google Shape;3150;p369"/>
          <p:cNvSpPr/>
          <p:nvPr/>
        </p:nvSpPr>
        <p:spPr>
          <a:xfrm>
            <a:off x="618648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1" name="Google Shape;3151;p369"/>
          <p:cNvSpPr/>
          <p:nvPr/>
        </p:nvSpPr>
        <p:spPr>
          <a:xfrm>
            <a:off x="677703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2" name="Google Shape;3152;p369"/>
          <p:cNvSpPr/>
          <p:nvPr/>
        </p:nvSpPr>
        <p:spPr>
          <a:xfrm>
            <a:off x="677703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3" name="Google Shape;3153;p369"/>
          <p:cNvSpPr/>
          <p:nvPr/>
        </p:nvSpPr>
        <p:spPr>
          <a:xfrm>
            <a:off x="677703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4" name="Google Shape;3154;p369"/>
          <p:cNvSpPr/>
          <p:nvPr/>
        </p:nvSpPr>
        <p:spPr>
          <a:xfrm>
            <a:off x="677703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5" name="Google Shape;3155;p369"/>
          <p:cNvSpPr/>
          <p:nvPr/>
        </p:nvSpPr>
        <p:spPr>
          <a:xfrm>
            <a:off x="677703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6" name="Google Shape;3156;p369"/>
          <p:cNvSpPr/>
          <p:nvPr/>
        </p:nvSpPr>
        <p:spPr>
          <a:xfrm>
            <a:off x="73723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7" name="Google Shape;3157;p369"/>
          <p:cNvSpPr/>
          <p:nvPr/>
        </p:nvSpPr>
        <p:spPr>
          <a:xfrm>
            <a:off x="73723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8" name="Google Shape;3158;p369"/>
          <p:cNvSpPr/>
          <p:nvPr/>
        </p:nvSpPr>
        <p:spPr>
          <a:xfrm>
            <a:off x="73723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59" name="Google Shape;3159;p369"/>
          <p:cNvSpPr/>
          <p:nvPr/>
        </p:nvSpPr>
        <p:spPr>
          <a:xfrm>
            <a:off x="73723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0" name="Google Shape;3160;p369"/>
          <p:cNvSpPr/>
          <p:nvPr/>
        </p:nvSpPr>
        <p:spPr>
          <a:xfrm>
            <a:off x="73723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1" name="Google Shape;3161;p369"/>
          <p:cNvSpPr/>
          <p:nvPr/>
        </p:nvSpPr>
        <p:spPr>
          <a:xfrm>
            <a:off x="7967663"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2" name="Google Shape;3162;p369"/>
          <p:cNvSpPr/>
          <p:nvPr/>
        </p:nvSpPr>
        <p:spPr>
          <a:xfrm>
            <a:off x="7967663"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3" name="Google Shape;3163;p369"/>
          <p:cNvSpPr/>
          <p:nvPr/>
        </p:nvSpPr>
        <p:spPr>
          <a:xfrm>
            <a:off x="7967663"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4" name="Google Shape;3164;p369"/>
          <p:cNvSpPr/>
          <p:nvPr/>
        </p:nvSpPr>
        <p:spPr>
          <a:xfrm>
            <a:off x="7967663"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5" name="Google Shape;3165;p369"/>
          <p:cNvSpPr/>
          <p:nvPr/>
        </p:nvSpPr>
        <p:spPr>
          <a:xfrm>
            <a:off x="7967663"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6" name="Google Shape;3166;p369"/>
          <p:cNvSpPr/>
          <p:nvPr/>
        </p:nvSpPr>
        <p:spPr>
          <a:xfrm>
            <a:off x="856297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7" name="Google Shape;3167;p369"/>
          <p:cNvSpPr/>
          <p:nvPr/>
        </p:nvSpPr>
        <p:spPr>
          <a:xfrm>
            <a:off x="856297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8" name="Google Shape;3168;p369"/>
          <p:cNvSpPr/>
          <p:nvPr/>
        </p:nvSpPr>
        <p:spPr>
          <a:xfrm>
            <a:off x="856297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69" name="Google Shape;3169;p369"/>
          <p:cNvSpPr/>
          <p:nvPr/>
        </p:nvSpPr>
        <p:spPr>
          <a:xfrm>
            <a:off x="856297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170" name="Google Shape;3170;p369"/>
          <p:cNvSpPr/>
          <p:nvPr/>
        </p:nvSpPr>
        <p:spPr>
          <a:xfrm>
            <a:off x="856297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cxnSp>
        <p:nvCxnSpPr>
          <p:cNvPr id="3171" name="Google Shape;3171;p36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172" name="Google Shape;3172;p36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173" name="Google Shape;3173;p36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3 | Content – Text &amp; Media 1">
  <p:cSld name="TITLE_2_1_1_1_1_1_1_1_1_1_1_1_1_1_1_1_1_1_1_2">
    <p:bg>
      <p:bgPr>
        <a:solidFill>
          <a:srgbClr val="FFFFFF"/>
        </a:solidFill>
        <a:effectLst/>
      </p:bgPr>
    </p:bg>
    <p:spTree>
      <p:nvGrpSpPr>
        <p:cNvPr id="1" name="Shape 3174"/>
        <p:cNvGrpSpPr/>
        <p:nvPr/>
      </p:nvGrpSpPr>
      <p:grpSpPr>
        <a:xfrm>
          <a:off x="0" y="0"/>
          <a:ext cx="0" cy="0"/>
          <a:chOff x="0" y="0"/>
          <a:chExt cx="0" cy="0"/>
        </a:xfrm>
      </p:grpSpPr>
      <p:sp>
        <p:nvSpPr>
          <p:cNvPr id="3175" name="Google Shape;3175;p37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3176" name="Google Shape;3176;p37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177" name="Google Shape;3177;p37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178" name="Google Shape;3178;p37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179" name="Google Shape;3179;p370"/>
          <p:cNvSpPr txBox="1">
            <a:spLocks noGrp="1"/>
          </p:cNvSpPr>
          <p:nvPr>
            <p:ph type="body" idx="2"/>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3180" name="Google Shape;3180;p3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3 | Content – Header Only 1">
  <p:cSld name="TITLE_2_1_1_1_1_1_1_1_1_1_1_1_1_1_1_1_1_1_1_1_1_1_1_1_1_2">
    <p:bg>
      <p:bgPr>
        <a:solidFill>
          <a:srgbClr val="FFFFFF"/>
        </a:solidFill>
        <a:effectLst/>
      </p:bgPr>
    </p:bg>
    <p:spTree>
      <p:nvGrpSpPr>
        <p:cNvPr id="1" name="Shape 3181"/>
        <p:cNvGrpSpPr/>
        <p:nvPr/>
      </p:nvGrpSpPr>
      <p:grpSpPr>
        <a:xfrm>
          <a:off x="0" y="0"/>
          <a:ext cx="0" cy="0"/>
          <a:chOff x="0" y="0"/>
          <a:chExt cx="0" cy="0"/>
        </a:xfrm>
      </p:grpSpPr>
      <p:cxnSp>
        <p:nvCxnSpPr>
          <p:cNvPr id="3182" name="Google Shape;3182;p37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183" name="Google Shape;3183;p37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184" name="Google Shape;3184;p37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3185" name="Google Shape;3185;p3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3186"/>
        <p:cNvGrpSpPr/>
        <p:nvPr/>
      </p:nvGrpSpPr>
      <p:grpSpPr>
        <a:xfrm>
          <a:off x="0" y="0"/>
          <a:ext cx="0" cy="0"/>
          <a:chOff x="0" y="0"/>
          <a:chExt cx="0" cy="0"/>
        </a:xfrm>
      </p:grpSpPr>
      <p:sp>
        <p:nvSpPr>
          <p:cNvPr id="3187" name="Google Shape;3187;p372"/>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188" name="Google Shape;3188;p372"/>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189" name="Google Shape;3189;p3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3">
    <p:bg>
      <p:bgPr>
        <a:solidFill>
          <a:srgbClr val="FFFFFF"/>
        </a:solidFill>
        <a:effectLst/>
      </p:bgPr>
    </p:bg>
    <p:spTree>
      <p:nvGrpSpPr>
        <p:cNvPr id="1" name="Shape 3190"/>
        <p:cNvGrpSpPr/>
        <p:nvPr/>
      </p:nvGrpSpPr>
      <p:grpSpPr>
        <a:xfrm>
          <a:off x="0" y="0"/>
          <a:ext cx="0" cy="0"/>
          <a:chOff x="0" y="0"/>
          <a:chExt cx="0" cy="0"/>
        </a:xfrm>
      </p:grpSpPr>
      <p:cxnSp>
        <p:nvCxnSpPr>
          <p:cNvPr id="3191" name="Google Shape;3191;p37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192" name="Google Shape;3192;p37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193" name="Google Shape;3193;p373"/>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194" name="Google Shape;3194;p37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195" name="Google Shape;3195;p3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3 | Content – Diagram + Text 2">
  <p:cSld name="TITLE_2_1_1_1_1_1_1_1_1_1_1_1_1_2_2">
    <p:bg>
      <p:bgPr>
        <a:solidFill>
          <a:srgbClr val="FFFFFF"/>
        </a:solidFill>
        <a:effectLst/>
      </p:bgPr>
    </p:bg>
    <p:spTree>
      <p:nvGrpSpPr>
        <p:cNvPr id="1" name="Shape 3196"/>
        <p:cNvGrpSpPr/>
        <p:nvPr/>
      </p:nvGrpSpPr>
      <p:grpSpPr>
        <a:xfrm>
          <a:off x="0" y="0"/>
          <a:ext cx="0" cy="0"/>
          <a:chOff x="0" y="0"/>
          <a:chExt cx="0" cy="0"/>
        </a:xfrm>
      </p:grpSpPr>
      <p:sp>
        <p:nvSpPr>
          <p:cNvPr id="3197" name="Google Shape;3197;p374"/>
          <p:cNvSpPr/>
          <p:nvPr/>
        </p:nvSpPr>
        <p:spPr>
          <a:xfrm>
            <a:off x="257175" y="1343025"/>
            <a:ext cx="5488200" cy="3570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74"/>
          <p:cNvSpPr txBox="1"/>
          <p:nvPr/>
        </p:nvSpPr>
        <p:spPr>
          <a:xfrm>
            <a:off x="5939700" y="1333100"/>
            <a:ext cx="29640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cxnSp>
        <p:nvCxnSpPr>
          <p:cNvPr id="3199" name="Google Shape;3199;p37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200" name="Google Shape;3200;p374"/>
          <p:cNvSpPr txBox="1">
            <a:spLocks noGrp="1"/>
          </p:cNvSpPr>
          <p:nvPr>
            <p:ph type="body" idx="1"/>
          </p:nvPr>
        </p:nvSpPr>
        <p:spPr>
          <a:xfrm>
            <a:off x="6125550" y="1551350"/>
            <a:ext cx="2592300" cy="3134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1pPr>
            <a:lvl2pPr marL="914400" lvl="1"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2pPr>
            <a:lvl3pPr marL="1371600" lvl="2"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3pPr>
            <a:lvl4pPr marL="1828800" lvl="3"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4pPr>
            <a:lvl5pPr marL="2286000" lvl="4"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5pPr>
            <a:lvl6pPr marL="2743200" lvl="5"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6pPr>
            <a:lvl7pPr marL="3200400" lvl="6"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7pPr>
            <a:lvl8pPr marL="3657600" lvl="7"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8pPr>
            <a:lvl9pPr marL="4114800" lvl="8"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9pPr>
          </a:lstStyle>
          <a:p>
            <a:endParaRPr/>
          </a:p>
        </p:txBody>
      </p:sp>
      <p:pic>
        <p:nvPicPr>
          <p:cNvPr id="3201" name="Google Shape;3201;p37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3202" name="Google Shape;3202;p37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03" name="Google Shape;3203;p37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204" name="Google Shape;3204;p3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05"/>
        <p:cNvGrpSpPr/>
        <p:nvPr/>
      </p:nvGrpSpPr>
      <p:grpSpPr>
        <a:xfrm>
          <a:off x="0" y="0"/>
          <a:ext cx="0" cy="0"/>
          <a:chOff x="0" y="0"/>
          <a:chExt cx="0" cy="0"/>
        </a:xfrm>
      </p:grpSpPr>
      <p:sp>
        <p:nvSpPr>
          <p:cNvPr id="3206" name="Google Shape;3206;p375"/>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800">
                <a:solidFill>
                  <a:srgbClr val="A9AFA9"/>
                </a:solidFill>
                <a:latin typeface="Open Sans"/>
                <a:ea typeface="Open Sans"/>
                <a:cs typeface="Open Sans"/>
                <a:sym typeface="Open Sans"/>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3207" name="Google Shape;3207;p3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08"/>
        <p:cNvGrpSpPr/>
        <p:nvPr/>
      </p:nvGrpSpPr>
      <p:grpSpPr>
        <a:xfrm>
          <a:off x="0" y="0"/>
          <a:ext cx="0" cy="0"/>
          <a:chOff x="0" y="0"/>
          <a:chExt cx="0" cy="0"/>
        </a:xfrm>
      </p:grpSpPr>
      <p:sp>
        <p:nvSpPr>
          <p:cNvPr id="3209" name="Google Shape;3209;p376"/>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10" name="Google Shape;3210;p376"/>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3211" name="Google Shape;3211;p3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233"/>
        <p:cNvGrpSpPr/>
        <p:nvPr/>
      </p:nvGrpSpPr>
      <p:grpSpPr>
        <a:xfrm>
          <a:off x="0" y="0"/>
          <a:ext cx="0" cy="0"/>
          <a:chOff x="0" y="0"/>
          <a:chExt cx="0" cy="0"/>
        </a:xfrm>
      </p:grpSpPr>
      <p:sp>
        <p:nvSpPr>
          <p:cNvPr id="234" name="Google Shape;234;p39"/>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35" name="Google Shape;235;p3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36" name="Google Shape;236;p3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37" name="Google Shape;237;p3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38" name="Google Shape;238;p39"/>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39" name="Google Shape;239;p39"/>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40" name="Google Shape;240;p39"/>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41" name="Google Shape;241;p39"/>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42" name="Google Shape;242;p39"/>
          <p:cNvSpPr txBox="1">
            <a:spLocks noGrp="1"/>
          </p:cNvSpPr>
          <p:nvPr>
            <p:ph type="body" idx="3"/>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243" name="Google Shape;243;p39"/>
          <p:cNvSpPr txBox="1">
            <a:spLocks noGrp="1"/>
          </p:cNvSpPr>
          <p:nvPr>
            <p:ph type="body" idx="4"/>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44" name="Google Shape;24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3212"/>
        <p:cNvGrpSpPr/>
        <p:nvPr/>
      </p:nvGrpSpPr>
      <p:grpSpPr>
        <a:xfrm>
          <a:off x="0" y="0"/>
          <a:ext cx="0" cy="0"/>
          <a:chOff x="0" y="0"/>
          <a:chExt cx="0" cy="0"/>
        </a:xfrm>
      </p:grpSpPr>
      <p:sp>
        <p:nvSpPr>
          <p:cNvPr id="3213" name="Google Shape;3213;p377"/>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14" name="Google Shape;3214;p377"/>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15" name="Google Shape;3215;p3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matchingName="Title Slide">
  <p:cSld name="TITLE_6">
    <p:bg>
      <p:bgPr>
        <a:solidFill>
          <a:schemeClr val="lt1"/>
        </a:solidFill>
        <a:effectLst/>
      </p:bgPr>
    </p:bg>
    <p:spTree>
      <p:nvGrpSpPr>
        <p:cNvPr id="1" name="Shape 3216"/>
        <p:cNvGrpSpPr/>
        <p:nvPr/>
      </p:nvGrpSpPr>
      <p:grpSpPr>
        <a:xfrm>
          <a:off x="0" y="0"/>
          <a:ext cx="0" cy="0"/>
          <a:chOff x="0" y="0"/>
          <a:chExt cx="0" cy="0"/>
        </a:xfrm>
      </p:grpSpPr>
      <p:sp>
        <p:nvSpPr>
          <p:cNvPr id="3217" name="Google Shape;3217;p378"/>
          <p:cNvSpPr txBox="1">
            <a:spLocks noGrp="1"/>
          </p:cNvSpPr>
          <p:nvPr>
            <p:ph type="ctrTitle"/>
          </p:nvPr>
        </p:nvSpPr>
        <p:spPr>
          <a:xfrm>
            <a:off x="381001" y="2572359"/>
            <a:ext cx="8380500" cy="1102500"/>
          </a:xfrm>
          <a:prstGeom prst="rect">
            <a:avLst/>
          </a:prstGeom>
          <a:noFill/>
          <a:ln>
            <a:noFill/>
          </a:ln>
        </p:spPr>
        <p:txBody>
          <a:bodyPr spcFirstLastPara="1" wrap="square" lIns="0" tIns="0" rIns="0" bIns="0" anchor="b" anchorCtr="0">
            <a:noAutofit/>
          </a:bodyPr>
          <a:lstStyle>
            <a:lvl1pPr marL="0" marR="0" lvl="0" indent="0" algn="l" rtl="0">
              <a:lnSpc>
                <a:spcPct val="120000"/>
              </a:lnSpc>
              <a:spcBef>
                <a:spcPts val="0"/>
              </a:spcBef>
              <a:spcAft>
                <a:spcPts val="0"/>
              </a:spcAft>
              <a:buSzPts val="3800"/>
              <a:buNone/>
              <a:defRPr sz="3200" b="0" i="0" u="none" strike="noStrike" cap="none">
                <a:solidFill>
                  <a:schemeClr val="accent1"/>
                </a:solidFill>
                <a:latin typeface="Open Sans"/>
                <a:ea typeface="Open Sans"/>
                <a:cs typeface="Open Sans"/>
                <a:sym typeface="Open Sans"/>
              </a:defRPr>
            </a:lvl1pPr>
            <a:lvl2pPr marL="0" marR="0" lvl="1"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2pPr>
            <a:lvl3pPr marL="0" marR="0" lvl="2"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3pPr>
            <a:lvl4pPr marL="0" marR="0" lvl="3"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4pPr>
            <a:lvl5pPr marL="0" marR="0" lvl="4"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5pPr>
            <a:lvl6pPr marL="457200" marR="0" lvl="5"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6pPr>
            <a:lvl7pPr marL="914400" marR="0" lvl="6"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7pPr>
            <a:lvl8pPr marL="1371600" marR="0" lvl="7"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8pPr>
            <a:lvl9pPr marL="1828800" marR="0" lvl="8"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9pPr>
          </a:lstStyle>
          <a:p>
            <a:endParaRPr/>
          </a:p>
        </p:txBody>
      </p:sp>
      <p:sp>
        <p:nvSpPr>
          <p:cNvPr id="3218" name="Google Shape;3218;p378"/>
          <p:cNvSpPr txBox="1">
            <a:spLocks noGrp="1"/>
          </p:cNvSpPr>
          <p:nvPr>
            <p:ph type="subTitle" idx="1"/>
          </p:nvPr>
        </p:nvSpPr>
        <p:spPr>
          <a:xfrm>
            <a:off x="381001" y="3674879"/>
            <a:ext cx="8380500" cy="933600"/>
          </a:xfrm>
          <a:prstGeom prst="rect">
            <a:avLst/>
          </a:prstGeom>
          <a:noFill/>
          <a:ln>
            <a:noFill/>
          </a:ln>
        </p:spPr>
        <p:txBody>
          <a:bodyPr spcFirstLastPara="1" wrap="square" lIns="0" tIns="0" rIns="0" bIns="0" anchor="t" anchorCtr="0">
            <a:noAutofit/>
          </a:bodyPr>
          <a:lstStyle>
            <a:lvl1pPr marL="0" marR="0" lvl="0" indent="0" algn="l" rtl="0">
              <a:lnSpc>
                <a:spcPct val="120000"/>
              </a:lnSpc>
              <a:spcBef>
                <a:spcPts val="1200"/>
              </a:spcBef>
              <a:spcAft>
                <a:spcPts val="0"/>
              </a:spcAft>
              <a:buClr>
                <a:schemeClr val="accent1"/>
              </a:buClr>
              <a:buSzPts val="1500"/>
              <a:buFont typeface="Arial"/>
              <a:buNone/>
              <a:defRPr sz="1800" b="0" i="0" u="none" strike="noStrike" cap="none">
                <a:solidFill>
                  <a:srgbClr val="888888"/>
                </a:solidFill>
                <a:latin typeface="Open Sans"/>
                <a:ea typeface="Open Sans"/>
                <a:cs typeface="Open Sans"/>
                <a:sym typeface="Open Sans"/>
              </a:defRPr>
            </a:lvl1pPr>
            <a:lvl2pPr marL="457200" marR="0" lvl="1" indent="0" algn="ctr" rtl="0">
              <a:lnSpc>
                <a:spcPct val="120000"/>
              </a:lnSpc>
              <a:spcBef>
                <a:spcPts val="1200"/>
              </a:spcBef>
              <a:spcAft>
                <a:spcPts val="0"/>
              </a:spcAft>
              <a:buClr>
                <a:schemeClr val="accent2"/>
              </a:buClr>
              <a:buSzPts val="1500"/>
              <a:buFont typeface="Arial"/>
              <a:buNone/>
              <a:defRPr sz="1200" b="0" i="0" u="none" strike="noStrike" cap="none">
                <a:solidFill>
                  <a:srgbClr val="888888"/>
                </a:solidFill>
                <a:latin typeface="Open Sans"/>
                <a:ea typeface="Open Sans"/>
                <a:cs typeface="Open Sans"/>
                <a:sym typeface="Open Sans"/>
              </a:defRPr>
            </a:lvl2pPr>
            <a:lvl3pPr marL="914400" marR="0" lvl="2" indent="0" algn="ctr" rtl="0">
              <a:lnSpc>
                <a:spcPct val="120000"/>
              </a:lnSpc>
              <a:spcBef>
                <a:spcPts val="1200"/>
              </a:spcBef>
              <a:spcAft>
                <a:spcPts val="0"/>
              </a:spcAft>
              <a:buClr>
                <a:srgbClr val="8DC634"/>
              </a:buClr>
              <a:buSzPts val="1500"/>
              <a:buFont typeface="Arial"/>
              <a:buNone/>
              <a:defRPr sz="1200" b="0" i="0" u="none" strike="noStrike" cap="none">
                <a:solidFill>
                  <a:srgbClr val="888888"/>
                </a:solidFill>
                <a:latin typeface="Open Sans"/>
                <a:ea typeface="Open Sans"/>
                <a:cs typeface="Open Sans"/>
                <a:sym typeface="Open Sans"/>
              </a:defRPr>
            </a:lvl3pPr>
            <a:lvl4pPr marL="1371600" marR="0" lvl="3" indent="0" algn="ctr" rtl="0">
              <a:lnSpc>
                <a:spcPct val="120000"/>
              </a:lnSpc>
              <a:spcBef>
                <a:spcPts val="1200"/>
              </a:spcBef>
              <a:spcAft>
                <a:spcPts val="0"/>
              </a:spcAft>
              <a:buClr>
                <a:srgbClr val="B31620"/>
              </a:buClr>
              <a:buSzPts val="1500"/>
              <a:buFont typeface="Arial"/>
              <a:buNone/>
              <a:defRPr sz="1200" b="0" i="0" u="none" strike="noStrike" cap="none">
                <a:solidFill>
                  <a:srgbClr val="888888"/>
                </a:solidFill>
                <a:latin typeface="Open Sans"/>
                <a:ea typeface="Open Sans"/>
                <a:cs typeface="Open Sans"/>
                <a:sym typeface="Open Sans"/>
              </a:defRPr>
            </a:lvl4pPr>
            <a:lvl5pPr marL="1828800" marR="0" lvl="4" indent="0" algn="ctr" rtl="0">
              <a:lnSpc>
                <a:spcPct val="120000"/>
              </a:lnSpc>
              <a:spcBef>
                <a:spcPts val="1200"/>
              </a:spcBef>
              <a:spcAft>
                <a:spcPts val="0"/>
              </a:spcAft>
              <a:buClr>
                <a:schemeClr val="dk1"/>
              </a:buClr>
              <a:buSzPts val="1500"/>
              <a:buFont typeface="Arial"/>
              <a:buNone/>
              <a:defRPr sz="1200" b="0" i="0" u="none" strike="noStrike" cap="none">
                <a:solidFill>
                  <a:srgbClr val="888888"/>
                </a:solidFill>
                <a:latin typeface="Open Sans"/>
                <a:ea typeface="Open Sans"/>
                <a:cs typeface="Open Sans"/>
                <a:sym typeface="Open Sans"/>
              </a:defRPr>
            </a:lvl5pPr>
            <a:lvl6pPr marL="2286000" marR="0" lvl="5" indent="0" algn="ctr" rtl="0">
              <a:spcBef>
                <a:spcPts val="4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6pPr>
            <a:lvl7pPr marL="2743200" marR="0" lvl="6" indent="0" algn="ctr" rtl="0">
              <a:spcBef>
                <a:spcPts val="4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7pPr>
            <a:lvl8pPr marL="3200400" marR="0" lvl="7" indent="0" algn="ctr" rtl="0">
              <a:spcBef>
                <a:spcPts val="4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8pPr>
            <a:lvl9pPr marL="3657600" marR="0" lvl="8" indent="0" algn="ctr" rtl="0">
              <a:spcBef>
                <a:spcPts val="400"/>
              </a:spcBef>
              <a:spcAft>
                <a:spcPts val="0"/>
              </a:spcAft>
              <a:buClr>
                <a:srgbClr val="888888"/>
              </a:buClr>
              <a:buSzPts val="1500"/>
              <a:buFont typeface="Arial"/>
              <a:buNone/>
              <a:defRPr sz="2000" b="0" i="0" u="none" strike="noStrike" cap="none">
                <a:solidFill>
                  <a:srgbClr val="888888"/>
                </a:solidFill>
                <a:latin typeface="Arial"/>
                <a:ea typeface="Arial"/>
                <a:cs typeface="Arial"/>
                <a:sym typeface="Arial"/>
              </a:defRPr>
            </a:lvl9pPr>
          </a:lstStyle>
          <a:p>
            <a:endParaRPr/>
          </a:p>
        </p:txBody>
      </p:sp>
      <p:sp>
        <p:nvSpPr>
          <p:cNvPr id="3219" name="Google Shape;3219;p378"/>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800">
                <a:solidFill>
                  <a:srgbClr val="A9AFA9"/>
                </a:solidFill>
                <a:latin typeface="Open Sans"/>
                <a:ea typeface="Open Sans"/>
                <a:cs typeface="Open Sans"/>
                <a:sym typeface="Open Sans"/>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3220" name="Google Shape;3220;p378"/>
          <p:cNvSpPr txBox="1">
            <a:spLocks noGrp="1"/>
          </p:cNvSpPr>
          <p:nvPr>
            <p:ph type="sldNum" idx="12"/>
          </p:nvPr>
        </p:nvSpPr>
        <p:spPr>
          <a:xfrm>
            <a:off x="8226425" y="4767263"/>
            <a:ext cx="4605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a:solidFill>
                  <a:srgbClr val="7F7F7F"/>
                </a:solidFill>
                <a:latin typeface="Arial"/>
                <a:ea typeface="Arial"/>
                <a:cs typeface="Arial"/>
                <a:sym typeface="Arial"/>
              </a:defRPr>
            </a:lvl1pPr>
            <a:lvl2pPr marL="0" marR="0" lvl="1" indent="0" algn="r" rtl="0">
              <a:spcBef>
                <a:spcPts val="0"/>
              </a:spcBef>
              <a:spcAft>
                <a:spcPts val="0"/>
              </a:spcAft>
              <a:buNone/>
              <a:defRPr sz="800">
                <a:solidFill>
                  <a:srgbClr val="7F7F7F"/>
                </a:solidFill>
                <a:latin typeface="Arial"/>
                <a:ea typeface="Arial"/>
                <a:cs typeface="Arial"/>
                <a:sym typeface="Arial"/>
              </a:defRPr>
            </a:lvl2pPr>
            <a:lvl3pPr marL="0" marR="0" lvl="2" indent="0" algn="r" rtl="0">
              <a:spcBef>
                <a:spcPts val="0"/>
              </a:spcBef>
              <a:spcAft>
                <a:spcPts val="0"/>
              </a:spcAft>
              <a:buNone/>
              <a:defRPr sz="800">
                <a:solidFill>
                  <a:srgbClr val="7F7F7F"/>
                </a:solidFill>
                <a:latin typeface="Arial"/>
                <a:ea typeface="Arial"/>
                <a:cs typeface="Arial"/>
                <a:sym typeface="Arial"/>
              </a:defRPr>
            </a:lvl3pPr>
            <a:lvl4pPr marL="0" marR="0" lvl="3" indent="0" algn="r" rtl="0">
              <a:spcBef>
                <a:spcPts val="0"/>
              </a:spcBef>
              <a:spcAft>
                <a:spcPts val="0"/>
              </a:spcAft>
              <a:buNone/>
              <a:defRPr sz="800">
                <a:solidFill>
                  <a:srgbClr val="7F7F7F"/>
                </a:solidFill>
                <a:latin typeface="Arial"/>
                <a:ea typeface="Arial"/>
                <a:cs typeface="Arial"/>
                <a:sym typeface="Arial"/>
              </a:defRPr>
            </a:lvl4pPr>
            <a:lvl5pPr marL="0" marR="0" lvl="4" indent="0" algn="r" rtl="0">
              <a:spcBef>
                <a:spcPts val="0"/>
              </a:spcBef>
              <a:spcAft>
                <a:spcPts val="0"/>
              </a:spcAft>
              <a:buNone/>
              <a:defRPr sz="800">
                <a:solidFill>
                  <a:srgbClr val="7F7F7F"/>
                </a:solidFill>
                <a:latin typeface="Arial"/>
                <a:ea typeface="Arial"/>
                <a:cs typeface="Arial"/>
                <a:sym typeface="Arial"/>
              </a:defRPr>
            </a:lvl5pPr>
            <a:lvl6pPr marL="0" marR="0" lvl="5" indent="0" algn="r" rtl="0">
              <a:spcBef>
                <a:spcPts val="0"/>
              </a:spcBef>
              <a:spcAft>
                <a:spcPts val="0"/>
              </a:spcAft>
              <a:buNone/>
              <a:defRPr sz="800">
                <a:solidFill>
                  <a:srgbClr val="7F7F7F"/>
                </a:solidFill>
                <a:latin typeface="Arial"/>
                <a:ea typeface="Arial"/>
                <a:cs typeface="Arial"/>
                <a:sym typeface="Arial"/>
              </a:defRPr>
            </a:lvl6pPr>
            <a:lvl7pPr marL="0" marR="0" lvl="6" indent="0" algn="r" rtl="0">
              <a:spcBef>
                <a:spcPts val="0"/>
              </a:spcBef>
              <a:spcAft>
                <a:spcPts val="0"/>
              </a:spcAft>
              <a:buNone/>
              <a:defRPr sz="800">
                <a:solidFill>
                  <a:srgbClr val="7F7F7F"/>
                </a:solidFill>
                <a:latin typeface="Arial"/>
                <a:ea typeface="Arial"/>
                <a:cs typeface="Arial"/>
                <a:sym typeface="Arial"/>
              </a:defRPr>
            </a:lvl7pPr>
            <a:lvl8pPr marL="0" marR="0" lvl="7" indent="0" algn="r" rtl="0">
              <a:spcBef>
                <a:spcPts val="0"/>
              </a:spcBef>
              <a:spcAft>
                <a:spcPts val="0"/>
              </a:spcAft>
              <a:buNone/>
              <a:defRPr sz="800">
                <a:solidFill>
                  <a:srgbClr val="7F7F7F"/>
                </a:solidFill>
                <a:latin typeface="Arial"/>
                <a:ea typeface="Arial"/>
                <a:cs typeface="Arial"/>
                <a:sym typeface="Arial"/>
              </a:defRPr>
            </a:lvl8pPr>
            <a:lvl9pPr marL="0" marR="0" lvl="8" indent="0" algn="r" rtl="0">
              <a:spcBef>
                <a:spcPts val="0"/>
              </a:spcBef>
              <a:spcAft>
                <a:spcPts val="0"/>
              </a:spcAft>
              <a:buNone/>
              <a:defRPr sz="80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221" name="Google Shape;3221;p378"/>
          <p:cNvPicPr preferRelativeResize="0"/>
          <p:nvPr/>
        </p:nvPicPr>
        <p:blipFill rotWithShape="1">
          <a:blip r:embed="rId2">
            <a:alphaModFix/>
          </a:blip>
          <a:srcRect/>
          <a:stretch/>
        </p:blipFill>
        <p:spPr>
          <a:xfrm>
            <a:off x="541338" y="246690"/>
            <a:ext cx="2407800" cy="802500"/>
          </a:xfrm>
          <a:prstGeom prst="rect">
            <a:avLst/>
          </a:prstGeom>
          <a:noFill/>
          <a:ln>
            <a:noFill/>
          </a:ln>
        </p:spPr>
      </p:pic>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3222"/>
        <p:cNvGrpSpPr/>
        <p:nvPr/>
      </p:nvGrpSpPr>
      <p:grpSpPr>
        <a:xfrm>
          <a:off x="0" y="0"/>
          <a:ext cx="0" cy="0"/>
          <a:chOff x="0" y="0"/>
          <a:chExt cx="0" cy="0"/>
        </a:xfrm>
      </p:grpSpPr>
      <p:sp>
        <p:nvSpPr>
          <p:cNvPr id="3223" name="Google Shape;3223;p3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Section header - violet blue">
  <p:cSld name="CUSTOM_1_1_1">
    <p:spTree>
      <p:nvGrpSpPr>
        <p:cNvPr id="1" name="Shape 3224"/>
        <p:cNvGrpSpPr/>
        <p:nvPr/>
      </p:nvGrpSpPr>
      <p:grpSpPr>
        <a:xfrm>
          <a:off x="0" y="0"/>
          <a:ext cx="0" cy="0"/>
          <a:chOff x="0" y="0"/>
          <a:chExt cx="0" cy="0"/>
        </a:xfrm>
      </p:grpSpPr>
      <p:pic>
        <p:nvPicPr>
          <p:cNvPr id="3225" name="Google Shape;3225;p380"/>
          <p:cNvPicPr preferRelativeResize="0"/>
          <p:nvPr/>
        </p:nvPicPr>
        <p:blipFill>
          <a:blip r:embed="rId2">
            <a:alphaModFix/>
          </a:blip>
          <a:stretch>
            <a:fillRect/>
          </a:stretch>
        </p:blipFill>
        <p:spPr>
          <a:xfrm>
            <a:off x="0" y="643"/>
            <a:ext cx="9143995" cy="5142212"/>
          </a:xfrm>
          <a:prstGeom prst="rect">
            <a:avLst/>
          </a:prstGeom>
          <a:noFill/>
          <a:ln>
            <a:noFill/>
          </a:ln>
        </p:spPr>
      </p:pic>
      <p:sp>
        <p:nvSpPr>
          <p:cNvPr id="3226" name="Google Shape;3226;p380"/>
          <p:cNvSpPr txBox="1">
            <a:spLocks noGrp="1"/>
          </p:cNvSpPr>
          <p:nvPr>
            <p:ph type="title"/>
          </p:nvPr>
        </p:nvSpPr>
        <p:spPr>
          <a:xfrm>
            <a:off x="457200" y="3179579"/>
            <a:ext cx="8229600" cy="8574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2pPr>
            <a:lvl3pPr lvl="2"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3pPr>
            <a:lvl4pPr lvl="3"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4pPr>
            <a:lvl5pPr lvl="4"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5pPr>
            <a:lvl6pPr lvl="5"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6pPr>
            <a:lvl7pPr lvl="6"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7pPr>
            <a:lvl8pPr lvl="7"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8pPr>
            <a:lvl9pPr lvl="8"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9pPr>
          </a:lstStyle>
          <a:p>
            <a:endParaRPr/>
          </a:p>
        </p:txBody>
      </p:sp>
      <p:sp>
        <p:nvSpPr>
          <p:cNvPr id="3227" name="Google Shape;3227;p3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3228"/>
        <p:cNvGrpSpPr/>
        <p:nvPr/>
      </p:nvGrpSpPr>
      <p:grpSpPr>
        <a:xfrm>
          <a:off x="0" y="0"/>
          <a:ext cx="0" cy="0"/>
          <a:chOff x="0" y="0"/>
          <a:chExt cx="0" cy="0"/>
        </a:xfrm>
      </p:grpSpPr>
      <p:sp>
        <p:nvSpPr>
          <p:cNvPr id="3229" name="Google Shape;3229;p381"/>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230" name="Google Shape;3230;p381"/>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231" name="Google Shape;3231;p3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32"/>
        <p:cNvGrpSpPr/>
        <p:nvPr/>
      </p:nvGrpSpPr>
      <p:grpSpPr>
        <a:xfrm>
          <a:off x="0" y="0"/>
          <a:ext cx="0" cy="0"/>
          <a:chOff x="0" y="0"/>
          <a:chExt cx="0" cy="0"/>
        </a:xfrm>
      </p:grpSpPr>
      <p:sp>
        <p:nvSpPr>
          <p:cNvPr id="3233" name="Google Shape;3233;p382"/>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34" name="Google Shape;3234;p3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Blank 1 1">
  <p:cSld name="BLANK_3">
    <p:spTree>
      <p:nvGrpSpPr>
        <p:cNvPr id="1" name="Shape 3235"/>
        <p:cNvGrpSpPr/>
        <p:nvPr/>
      </p:nvGrpSpPr>
      <p:grpSpPr>
        <a:xfrm>
          <a:off x="0" y="0"/>
          <a:ext cx="0" cy="0"/>
          <a:chOff x="0" y="0"/>
          <a:chExt cx="0" cy="0"/>
        </a:xfrm>
      </p:grpSpPr>
      <p:sp>
        <p:nvSpPr>
          <p:cNvPr id="3236" name="Google Shape;3236;p383"/>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800">
                <a:solidFill>
                  <a:srgbClr val="A9AFA9"/>
                </a:solidFill>
                <a:latin typeface="Open Sans"/>
                <a:ea typeface="Open Sans"/>
                <a:cs typeface="Open Sans"/>
                <a:sym typeface="Open Sans"/>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3237" name="Google Shape;3237;p3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3 Column Content">
  <p:cSld name="3 Column Content">
    <p:spTree>
      <p:nvGrpSpPr>
        <p:cNvPr id="1" name="Shape 3238"/>
        <p:cNvGrpSpPr/>
        <p:nvPr/>
      </p:nvGrpSpPr>
      <p:grpSpPr>
        <a:xfrm>
          <a:off x="0" y="0"/>
          <a:ext cx="0" cy="0"/>
          <a:chOff x="0" y="0"/>
          <a:chExt cx="0" cy="0"/>
        </a:xfrm>
      </p:grpSpPr>
      <p:sp>
        <p:nvSpPr>
          <p:cNvPr id="3239" name="Google Shape;3239;p384"/>
          <p:cNvSpPr txBox="1">
            <a:spLocks noGrp="1"/>
          </p:cNvSpPr>
          <p:nvPr>
            <p:ph type="title"/>
          </p:nvPr>
        </p:nvSpPr>
        <p:spPr>
          <a:xfrm>
            <a:off x="381000" y="381000"/>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3200" b="0" i="0" u="none" strike="noStrike" cap="none">
                <a:solidFill>
                  <a:schemeClr val="accent1"/>
                </a:solidFill>
                <a:latin typeface="Open Sans"/>
                <a:ea typeface="Open Sans"/>
                <a:cs typeface="Open Sans"/>
                <a:sym typeface="Open Sans"/>
              </a:defRPr>
            </a:lvl1pPr>
            <a:lvl2pPr marL="0" marR="0" lvl="1"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2pPr>
            <a:lvl3pPr marL="0" marR="0" lvl="2"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3pPr>
            <a:lvl4pPr marL="0" marR="0" lvl="3"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4pPr>
            <a:lvl5pPr marL="0" marR="0" lvl="4"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5pPr>
            <a:lvl6pPr marL="457200" marR="0" lvl="5"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6pPr>
            <a:lvl7pPr marL="914400" marR="0" lvl="6"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7pPr>
            <a:lvl8pPr marL="1371600" marR="0" lvl="7"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8pPr>
            <a:lvl9pPr marL="1828800" marR="0" lvl="8"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9pPr>
          </a:lstStyle>
          <a:p>
            <a:endParaRPr/>
          </a:p>
        </p:txBody>
      </p:sp>
      <p:sp>
        <p:nvSpPr>
          <p:cNvPr id="3240" name="Google Shape;3240;p384"/>
          <p:cNvSpPr txBox="1">
            <a:spLocks noGrp="1"/>
          </p:cNvSpPr>
          <p:nvPr>
            <p:ph type="body" idx="1"/>
          </p:nvPr>
        </p:nvSpPr>
        <p:spPr>
          <a:xfrm>
            <a:off x="378690" y="1063625"/>
            <a:ext cx="27939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41" name="Google Shape;3241;p384"/>
          <p:cNvSpPr txBox="1">
            <a:spLocks noGrp="1"/>
          </p:cNvSpPr>
          <p:nvPr>
            <p:ph type="body" idx="2"/>
          </p:nvPr>
        </p:nvSpPr>
        <p:spPr>
          <a:xfrm>
            <a:off x="3173413" y="1063625"/>
            <a:ext cx="27939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42" name="Google Shape;3242;p384"/>
          <p:cNvSpPr txBox="1">
            <a:spLocks noGrp="1"/>
          </p:cNvSpPr>
          <p:nvPr>
            <p:ph type="body" idx="3"/>
          </p:nvPr>
        </p:nvSpPr>
        <p:spPr>
          <a:xfrm>
            <a:off x="5967413" y="1063625"/>
            <a:ext cx="27939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43" name="Google Shape;3243;p384"/>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800">
                <a:solidFill>
                  <a:srgbClr val="A9AFA9"/>
                </a:solidFill>
                <a:latin typeface="Open Sans"/>
                <a:ea typeface="Open Sans"/>
                <a:cs typeface="Open Sans"/>
                <a:sym typeface="Open Sans"/>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3244" name="Google Shape;3244;p384"/>
          <p:cNvSpPr txBox="1">
            <a:spLocks noGrp="1"/>
          </p:cNvSpPr>
          <p:nvPr>
            <p:ph type="sldNum" idx="12"/>
          </p:nvPr>
        </p:nvSpPr>
        <p:spPr>
          <a:xfrm>
            <a:off x="8226425" y="4767263"/>
            <a:ext cx="4605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a:solidFill>
                  <a:srgbClr val="888888"/>
                </a:solidFill>
                <a:latin typeface="Arial"/>
                <a:ea typeface="Arial"/>
                <a:cs typeface="Arial"/>
                <a:sym typeface="Arial"/>
              </a:defRPr>
            </a:lvl1pPr>
            <a:lvl2pPr marL="0" marR="0" lvl="1" indent="0" algn="r" rtl="0">
              <a:spcBef>
                <a:spcPts val="0"/>
              </a:spcBef>
              <a:spcAft>
                <a:spcPts val="0"/>
              </a:spcAft>
              <a:buNone/>
              <a:defRPr sz="800">
                <a:solidFill>
                  <a:srgbClr val="888888"/>
                </a:solidFill>
                <a:latin typeface="Arial"/>
                <a:ea typeface="Arial"/>
                <a:cs typeface="Arial"/>
                <a:sym typeface="Arial"/>
              </a:defRPr>
            </a:lvl2pPr>
            <a:lvl3pPr marL="0" marR="0" lvl="2" indent="0" algn="r" rtl="0">
              <a:spcBef>
                <a:spcPts val="0"/>
              </a:spcBef>
              <a:spcAft>
                <a:spcPts val="0"/>
              </a:spcAft>
              <a:buNone/>
              <a:defRPr sz="800">
                <a:solidFill>
                  <a:srgbClr val="888888"/>
                </a:solidFill>
                <a:latin typeface="Arial"/>
                <a:ea typeface="Arial"/>
                <a:cs typeface="Arial"/>
                <a:sym typeface="Arial"/>
              </a:defRPr>
            </a:lvl3pPr>
            <a:lvl4pPr marL="0" marR="0" lvl="3" indent="0" algn="r" rtl="0">
              <a:spcBef>
                <a:spcPts val="0"/>
              </a:spcBef>
              <a:spcAft>
                <a:spcPts val="0"/>
              </a:spcAft>
              <a:buNone/>
              <a:defRPr sz="800">
                <a:solidFill>
                  <a:srgbClr val="888888"/>
                </a:solidFill>
                <a:latin typeface="Arial"/>
                <a:ea typeface="Arial"/>
                <a:cs typeface="Arial"/>
                <a:sym typeface="Arial"/>
              </a:defRPr>
            </a:lvl4pPr>
            <a:lvl5pPr marL="0" marR="0" lvl="4" indent="0" algn="r" rtl="0">
              <a:spcBef>
                <a:spcPts val="0"/>
              </a:spcBef>
              <a:spcAft>
                <a:spcPts val="0"/>
              </a:spcAft>
              <a:buNone/>
              <a:defRPr sz="800">
                <a:solidFill>
                  <a:srgbClr val="888888"/>
                </a:solidFill>
                <a:latin typeface="Arial"/>
                <a:ea typeface="Arial"/>
                <a:cs typeface="Arial"/>
                <a:sym typeface="Arial"/>
              </a:defRPr>
            </a:lvl5pPr>
            <a:lvl6pPr marL="0" marR="0" lvl="5" indent="0" algn="r" rtl="0">
              <a:spcBef>
                <a:spcPts val="0"/>
              </a:spcBef>
              <a:spcAft>
                <a:spcPts val="0"/>
              </a:spcAft>
              <a:buNone/>
              <a:defRPr sz="800">
                <a:solidFill>
                  <a:srgbClr val="888888"/>
                </a:solidFill>
                <a:latin typeface="Arial"/>
                <a:ea typeface="Arial"/>
                <a:cs typeface="Arial"/>
                <a:sym typeface="Arial"/>
              </a:defRPr>
            </a:lvl6pPr>
            <a:lvl7pPr marL="0" marR="0" lvl="6" indent="0" algn="r" rtl="0">
              <a:spcBef>
                <a:spcPts val="0"/>
              </a:spcBef>
              <a:spcAft>
                <a:spcPts val="0"/>
              </a:spcAft>
              <a:buNone/>
              <a:defRPr sz="800">
                <a:solidFill>
                  <a:srgbClr val="888888"/>
                </a:solidFill>
                <a:latin typeface="Arial"/>
                <a:ea typeface="Arial"/>
                <a:cs typeface="Arial"/>
                <a:sym typeface="Arial"/>
              </a:defRPr>
            </a:lvl7pPr>
            <a:lvl8pPr marL="0" marR="0" lvl="7" indent="0" algn="r" rtl="0">
              <a:spcBef>
                <a:spcPts val="0"/>
              </a:spcBef>
              <a:spcAft>
                <a:spcPts val="0"/>
              </a:spcAft>
              <a:buNone/>
              <a:defRPr sz="800">
                <a:solidFill>
                  <a:srgbClr val="888888"/>
                </a:solidFill>
                <a:latin typeface="Arial"/>
                <a:ea typeface="Arial"/>
                <a:cs typeface="Arial"/>
                <a:sym typeface="Arial"/>
              </a:defRPr>
            </a:lvl8pPr>
            <a:lvl9pPr marL="0" marR="0" lvl="8" indent="0" algn="r" rtl="0">
              <a:spcBef>
                <a:spcPts val="0"/>
              </a:spcBef>
              <a:spcAft>
                <a:spcPts val="0"/>
              </a:spcAft>
              <a:buNone/>
              <a:defRPr sz="8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45"/>
        <p:cNvGrpSpPr/>
        <p:nvPr/>
      </p:nvGrpSpPr>
      <p:grpSpPr>
        <a:xfrm>
          <a:off x="0" y="0"/>
          <a:ext cx="0" cy="0"/>
          <a:chOff x="0" y="0"/>
          <a:chExt cx="0" cy="0"/>
        </a:xfrm>
      </p:grpSpPr>
      <p:sp>
        <p:nvSpPr>
          <p:cNvPr id="3246" name="Google Shape;3246;p385"/>
          <p:cNvSpPr txBox="1">
            <a:spLocks noGrp="1"/>
          </p:cNvSpPr>
          <p:nvPr>
            <p:ph type="title"/>
          </p:nvPr>
        </p:nvSpPr>
        <p:spPr>
          <a:xfrm>
            <a:off x="381000" y="381000"/>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3200" b="0" i="0" u="none" strike="noStrike" cap="none">
                <a:solidFill>
                  <a:schemeClr val="accent1"/>
                </a:solidFill>
                <a:latin typeface="Open Sans"/>
                <a:ea typeface="Open Sans"/>
                <a:cs typeface="Open Sans"/>
                <a:sym typeface="Open Sans"/>
              </a:defRPr>
            </a:lvl1pPr>
            <a:lvl2pPr marL="0" marR="0" lvl="1"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2pPr>
            <a:lvl3pPr marL="0" marR="0" lvl="2"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3pPr>
            <a:lvl4pPr marL="0" marR="0" lvl="3"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4pPr>
            <a:lvl5pPr marL="0" marR="0" lvl="4" indent="0" algn="l" rtl="0">
              <a:lnSpc>
                <a:spcPct val="120000"/>
              </a:lnSpc>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5pPr>
            <a:lvl6pPr marL="457200" marR="0" lvl="5"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6pPr>
            <a:lvl7pPr marL="914400" marR="0" lvl="6"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7pPr>
            <a:lvl8pPr marL="1371600" marR="0" lvl="7"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8pPr>
            <a:lvl9pPr marL="1828800" marR="0" lvl="8" indent="0" algn="l" rtl="0">
              <a:spcBef>
                <a:spcPts val="0"/>
              </a:spcBef>
              <a:spcAft>
                <a:spcPts val="0"/>
              </a:spcAft>
              <a:buSzPts val="2800"/>
              <a:buNone/>
              <a:defRPr sz="3200" b="0" i="0" u="none" strike="noStrike" cap="none">
                <a:solidFill>
                  <a:schemeClr val="accent1"/>
                </a:solidFill>
                <a:latin typeface="Open Sans"/>
                <a:ea typeface="Open Sans"/>
                <a:cs typeface="Open Sans"/>
                <a:sym typeface="Open Sans"/>
              </a:defRPr>
            </a:lvl9pPr>
          </a:lstStyle>
          <a:p>
            <a:endParaRPr/>
          </a:p>
        </p:txBody>
      </p:sp>
      <p:sp>
        <p:nvSpPr>
          <p:cNvPr id="3247" name="Google Shape;3247;p385"/>
          <p:cNvSpPr txBox="1">
            <a:spLocks noGrp="1"/>
          </p:cNvSpPr>
          <p:nvPr>
            <p:ph type="body" idx="1"/>
          </p:nvPr>
        </p:nvSpPr>
        <p:spPr>
          <a:xfrm>
            <a:off x="381000" y="1063625"/>
            <a:ext cx="83805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248" name="Google Shape;3248;p385"/>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L="0" marR="0" lvl="0" indent="0" algn="r" rtl="0">
              <a:spcBef>
                <a:spcPts val="0"/>
              </a:spcBef>
              <a:spcAft>
                <a:spcPts val="0"/>
              </a:spcAft>
              <a:buSzPts val="1400"/>
              <a:buNone/>
              <a:defRPr sz="800">
                <a:solidFill>
                  <a:srgbClr val="A9AFA9"/>
                </a:solidFill>
                <a:latin typeface="Open Sans"/>
                <a:ea typeface="Open Sans"/>
                <a:cs typeface="Open Sans"/>
                <a:sym typeface="Open Sans"/>
              </a:defRPr>
            </a:lvl1pPr>
            <a:lvl2pPr marL="457200" marR="0" lvl="1"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3249" name="Google Shape;3249;p385"/>
          <p:cNvSpPr txBox="1">
            <a:spLocks noGrp="1"/>
          </p:cNvSpPr>
          <p:nvPr>
            <p:ph type="sldNum" idx="12"/>
          </p:nvPr>
        </p:nvSpPr>
        <p:spPr>
          <a:xfrm>
            <a:off x="8226425" y="4767263"/>
            <a:ext cx="4605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800">
                <a:solidFill>
                  <a:srgbClr val="7F7F7F"/>
                </a:solidFill>
                <a:latin typeface="Arial"/>
                <a:ea typeface="Arial"/>
                <a:cs typeface="Arial"/>
                <a:sym typeface="Arial"/>
              </a:defRPr>
            </a:lvl1pPr>
            <a:lvl2pPr marL="0" marR="0" lvl="1" indent="0" algn="r" rtl="0">
              <a:spcBef>
                <a:spcPts val="0"/>
              </a:spcBef>
              <a:spcAft>
                <a:spcPts val="0"/>
              </a:spcAft>
              <a:buNone/>
              <a:defRPr sz="800">
                <a:solidFill>
                  <a:srgbClr val="7F7F7F"/>
                </a:solidFill>
                <a:latin typeface="Arial"/>
                <a:ea typeface="Arial"/>
                <a:cs typeface="Arial"/>
                <a:sym typeface="Arial"/>
              </a:defRPr>
            </a:lvl2pPr>
            <a:lvl3pPr marL="0" marR="0" lvl="2" indent="0" algn="r" rtl="0">
              <a:spcBef>
                <a:spcPts val="0"/>
              </a:spcBef>
              <a:spcAft>
                <a:spcPts val="0"/>
              </a:spcAft>
              <a:buNone/>
              <a:defRPr sz="800">
                <a:solidFill>
                  <a:srgbClr val="7F7F7F"/>
                </a:solidFill>
                <a:latin typeface="Arial"/>
                <a:ea typeface="Arial"/>
                <a:cs typeface="Arial"/>
                <a:sym typeface="Arial"/>
              </a:defRPr>
            </a:lvl3pPr>
            <a:lvl4pPr marL="0" marR="0" lvl="3" indent="0" algn="r" rtl="0">
              <a:spcBef>
                <a:spcPts val="0"/>
              </a:spcBef>
              <a:spcAft>
                <a:spcPts val="0"/>
              </a:spcAft>
              <a:buNone/>
              <a:defRPr sz="800">
                <a:solidFill>
                  <a:srgbClr val="7F7F7F"/>
                </a:solidFill>
                <a:latin typeface="Arial"/>
                <a:ea typeface="Arial"/>
                <a:cs typeface="Arial"/>
                <a:sym typeface="Arial"/>
              </a:defRPr>
            </a:lvl4pPr>
            <a:lvl5pPr marL="0" marR="0" lvl="4" indent="0" algn="r" rtl="0">
              <a:spcBef>
                <a:spcPts val="0"/>
              </a:spcBef>
              <a:spcAft>
                <a:spcPts val="0"/>
              </a:spcAft>
              <a:buNone/>
              <a:defRPr sz="800">
                <a:solidFill>
                  <a:srgbClr val="7F7F7F"/>
                </a:solidFill>
                <a:latin typeface="Arial"/>
                <a:ea typeface="Arial"/>
                <a:cs typeface="Arial"/>
                <a:sym typeface="Arial"/>
              </a:defRPr>
            </a:lvl5pPr>
            <a:lvl6pPr marL="0" marR="0" lvl="5" indent="0" algn="r" rtl="0">
              <a:spcBef>
                <a:spcPts val="0"/>
              </a:spcBef>
              <a:spcAft>
                <a:spcPts val="0"/>
              </a:spcAft>
              <a:buNone/>
              <a:defRPr sz="800">
                <a:solidFill>
                  <a:srgbClr val="7F7F7F"/>
                </a:solidFill>
                <a:latin typeface="Arial"/>
                <a:ea typeface="Arial"/>
                <a:cs typeface="Arial"/>
                <a:sym typeface="Arial"/>
              </a:defRPr>
            </a:lvl6pPr>
            <a:lvl7pPr marL="0" marR="0" lvl="6" indent="0" algn="r" rtl="0">
              <a:spcBef>
                <a:spcPts val="0"/>
              </a:spcBef>
              <a:spcAft>
                <a:spcPts val="0"/>
              </a:spcAft>
              <a:buNone/>
              <a:defRPr sz="800">
                <a:solidFill>
                  <a:srgbClr val="7F7F7F"/>
                </a:solidFill>
                <a:latin typeface="Arial"/>
                <a:ea typeface="Arial"/>
                <a:cs typeface="Arial"/>
                <a:sym typeface="Arial"/>
              </a:defRPr>
            </a:lvl7pPr>
            <a:lvl8pPr marL="0" marR="0" lvl="7" indent="0" algn="r" rtl="0">
              <a:spcBef>
                <a:spcPts val="0"/>
              </a:spcBef>
              <a:spcAft>
                <a:spcPts val="0"/>
              </a:spcAft>
              <a:buNone/>
              <a:defRPr sz="800">
                <a:solidFill>
                  <a:srgbClr val="7F7F7F"/>
                </a:solidFill>
                <a:latin typeface="Arial"/>
                <a:ea typeface="Arial"/>
                <a:cs typeface="Arial"/>
                <a:sym typeface="Arial"/>
              </a:defRPr>
            </a:lvl8pPr>
            <a:lvl9pPr marL="0" marR="0" lvl="8" indent="0" algn="r" rtl="0">
              <a:spcBef>
                <a:spcPts val="0"/>
              </a:spcBef>
              <a:spcAft>
                <a:spcPts val="0"/>
              </a:spcAft>
              <a:buNone/>
              <a:defRPr sz="800">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3 | Content – 1 Column 1">
  <p:cSld name="TITLE_2_1_1_1_1_1_2">
    <p:bg>
      <p:bgPr>
        <a:solidFill>
          <a:srgbClr val="FFFFFF"/>
        </a:solidFill>
        <a:effectLst/>
      </p:bgPr>
    </p:bg>
    <p:spTree>
      <p:nvGrpSpPr>
        <p:cNvPr id="1" name="Shape 3250"/>
        <p:cNvGrpSpPr/>
        <p:nvPr/>
      </p:nvGrpSpPr>
      <p:grpSpPr>
        <a:xfrm>
          <a:off x="0" y="0"/>
          <a:ext cx="0" cy="0"/>
          <a:chOff x="0" y="0"/>
          <a:chExt cx="0" cy="0"/>
        </a:xfrm>
      </p:grpSpPr>
      <p:sp>
        <p:nvSpPr>
          <p:cNvPr id="3251" name="Google Shape;3251;p38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52" name="Google Shape;3252;p38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253" name="Google Shape;3253;p38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254" name="Google Shape;3254;p386"/>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3255" name="Google Shape;3255;p38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256" name="Google Shape;3256;p3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245"/>
        <p:cNvGrpSpPr/>
        <p:nvPr/>
      </p:nvGrpSpPr>
      <p:grpSpPr>
        <a:xfrm>
          <a:off x="0" y="0"/>
          <a:ext cx="0" cy="0"/>
          <a:chOff x="0" y="0"/>
          <a:chExt cx="0" cy="0"/>
        </a:xfrm>
      </p:grpSpPr>
      <p:sp>
        <p:nvSpPr>
          <p:cNvPr id="246" name="Google Shape;246;p40"/>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47" name="Google Shape;247;p4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48" name="Google Shape;248;p4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49" name="Google Shape;249;p4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50" name="Google Shape;250;p4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51" name="Google Shape;251;p40"/>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52" name="Google Shape;252;p40"/>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53" name="Google Shape;253;p40"/>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54" name="Google Shape;254;p40"/>
          <p:cNvSpPr txBox="1">
            <a:spLocks noGrp="1"/>
          </p:cNvSpPr>
          <p:nvPr>
            <p:ph type="body" idx="3"/>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55" name="Google Shape;255;p40"/>
          <p:cNvSpPr txBox="1">
            <a:spLocks noGrp="1"/>
          </p:cNvSpPr>
          <p:nvPr>
            <p:ph type="body" idx="4"/>
          </p:nvPr>
        </p:nvSpPr>
        <p:spPr>
          <a:xfrm>
            <a:off x="246455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56" name="Google Shape;256;p40"/>
          <p:cNvSpPr txBox="1">
            <a:spLocks noGrp="1"/>
          </p:cNvSpPr>
          <p:nvPr>
            <p:ph type="body" idx="5"/>
          </p:nvPr>
        </p:nvSpPr>
        <p:spPr>
          <a:xfrm>
            <a:off x="2383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57" name="Google Shape;257;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Title Only 1">
  <p:cSld name="1_Title Only">
    <p:spTree>
      <p:nvGrpSpPr>
        <p:cNvPr id="1" name="Shape 3257"/>
        <p:cNvGrpSpPr/>
        <p:nvPr/>
      </p:nvGrpSpPr>
      <p:grpSpPr>
        <a:xfrm>
          <a:off x="0" y="0"/>
          <a:ext cx="0" cy="0"/>
          <a:chOff x="0" y="0"/>
          <a:chExt cx="0" cy="0"/>
        </a:xfrm>
      </p:grpSpPr>
      <p:sp>
        <p:nvSpPr>
          <p:cNvPr id="3258" name="Google Shape;3258;p387"/>
          <p:cNvSpPr txBox="1">
            <a:spLocks noGrp="1"/>
          </p:cNvSpPr>
          <p:nvPr>
            <p:ph type="title"/>
          </p:nvPr>
        </p:nvSpPr>
        <p:spPr>
          <a:xfrm>
            <a:off x="495300" y="476250"/>
            <a:ext cx="8266200" cy="587100"/>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3259" name="Google Shape;3259;p3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1_Two Column Content">
  <p:cSld name="1_Two Column Content">
    <p:spTree>
      <p:nvGrpSpPr>
        <p:cNvPr id="1" name="Shape 3260"/>
        <p:cNvGrpSpPr/>
        <p:nvPr/>
      </p:nvGrpSpPr>
      <p:grpSpPr>
        <a:xfrm>
          <a:off x="0" y="0"/>
          <a:ext cx="0" cy="0"/>
          <a:chOff x="0" y="0"/>
          <a:chExt cx="0" cy="0"/>
        </a:xfrm>
      </p:grpSpPr>
      <p:sp>
        <p:nvSpPr>
          <p:cNvPr id="3261" name="Google Shape;3261;p388"/>
          <p:cNvSpPr/>
          <p:nvPr/>
        </p:nvSpPr>
        <p:spPr>
          <a:xfrm>
            <a:off x="6509084" y="0"/>
            <a:ext cx="2667000" cy="5143500"/>
          </a:xfrm>
          <a:prstGeom prst="rect">
            <a:avLst/>
          </a:prstGeom>
          <a:gradFill>
            <a:gsLst>
              <a:gs pos="0">
                <a:srgbClr val="8176B5"/>
              </a:gs>
              <a:gs pos="100000">
                <a:schemeClr val="accent5"/>
              </a:gs>
            </a:gsLst>
            <a:lin ang="18900044"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cap="none">
              <a:solidFill>
                <a:srgbClr val="F8F8F8"/>
              </a:solidFill>
              <a:latin typeface="Arial"/>
              <a:ea typeface="Arial"/>
              <a:cs typeface="Arial"/>
              <a:sym typeface="Arial"/>
            </a:endParaRPr>
          </a:p>
        </p:txBody>
      </p:sp>
      <p:sp>
        <p:nvSpPr>
          <p:cNvPr id="3262" name="Google Shape;3262;p388"/>
          <p:cNvSpPr txBox="1">
            <a:spLocks noGrp="1"/>
          </p:cNvSpPr>
          <p:nvPr>
            <p:ph type="title"/>
          </p:nvPr>
        </p:nvSpPr>
        <p:spPr>
          <a:xfrm>
            <a:off x="457200" y="400051"/>
            <a:ext cx="59436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chemeClr val="dk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3263" name="Google Shape;3263;p388"/>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a:solidFill>
                  <a:srgbClr val="939493"/>
                </a:solidFill>
                <a:latin typeface="Arial"/>
                <a:ea typeface="Arial"/>
                <a:cs typeface="Arial"/>
                <a:sym typeface="Arial"/>
              </a:defRPr>
            </a:lvl1pPr>
            <a:lvl2pPr marL="0" marR="0" lvl="1" indent="0" algn="r" rtl="0">
              <a:spcBef>
                <a:spcPts val="0"/>
              </a:spcBef>
              <a:spcAft>
                <a:spcPts val="0"/>
              </a:spcAft>
              <a:buNone/>
              <a:defRPr sz="600">
                <a:solidFill>
                  <a:srgbClr val="939493"/>
                </a:solidFill>
                <a:latin typeface="Arial"/>
                <a:ea typeface="Arial"/>
                <a:cs typeface="Arial"/>
                <a:sym typeface="Arial"/>
              </a:defRPr>
            </a:lvl2pPr>
            <a:lvl3pPr marL="0" marR="0" lvl="2" indent="0" algn="r" rtl="0">
              <a:spcBef>
                <a:spcPts val="0"/>
              </a:spcBef>
              <a:spcAft>
                <a:spcPts val="0"/>
              </a:spcAft>
              <a:buNone/>
              <a:defRPr sz="600">
                <a:solidFill>
                  <a:srgbClr val="939493"/>
                </a:solidFill>
                <a:latin typeface="Arial"/>
                <a:ea typeface="Arial"/>
                <a:cs typeface="Arial"/>
                <a:sym typeface="Arial"/>
              </a:defRPr>
            </a:lvl3pPr>
            <a:lvl4pPr marL="0" marR="0" lvl="3" indent="0" algn="r" rtl="0">
              <a:spcBef>
                <a:spcPts val="0"/>
              </a:spcBef>
              <a:spcAft>
                <a:spcPts val="0"/>
              </a:spcAft>
              <a:buNone/>
              <a:defRPr sz="600">
                <a:solidFill>
                  <a:srgbClr val="939493"/>
                </a:solidFill>
                <a:latin typeface="Arial"/>
                <a:ea typeface="Arial"/>
                <a:cs typeface="Arial"/>
                <a:sym typeface="Arial"/>
              </a:defRPr>
            </a:lvl4pPr>
            <a:lvl5pPr marL="0" marR="0" lvl="4" indent="0" algn="r" rtl="0">
              <a:spcBef>
                <a:spcPts val="0"/>
              </a:spcBef>
              <a:spcAft>
                <a:spcPts val="0"/>
              </a:spcAft>
              <a:buNone/>
              <a:defRPr sz="600">
                <a:solidFill>
                  <a:srgbClr val="939493"/>
                </a:solidFill>
                <a:latin typeface="Arial"/>
                <a:ea typeface="Arial"/>
                <a:cs typeface="Arial"/>
                <a:sym typeface="Arial"/>
              </a:defRPr>
            </a:lvl5pPr>
            <a:lvl6pPr marL="0" marR="0" lvl="5" indent="0" algn="r" rtl="0">
              <a:spcBef>
                <a:spcPts val="0"/>
              </a:spcBef>
              <a:spcAft>
                <a:spcPts val="0"/>
              </a:spcAft>
              <a:buNone/>
              <a:defRPr sz="600">
                <a:solidFill>
                  <a:srgbClr val="939493"/>
                </a:solidFill>
                <a:latin typeface="Arial"/>
                <a:ea typeface="Arial"/>
                <a:cs typeface="Arial"/>
                <a:sym typeface="Arial"/>
              </a:defRPr>
            </a:lvl6pPr>
            <a:lvl7pPr marL="0" marR="0" lvl="6" indent="0" algn="r" rtl="0">
              <a:spcBef>
                <a:spcPts val="0"/>
              </a:spcBef>
              <a:spcAft>
                <a:spcPts val="0"/>
              </a:spcAft>
              <a:buNone/>
              <a:defRPr sz="600">
                <a:solidFill>
                  <a:srgbClr val="939493"/>
                </a:solidFill>
                <a:latin typeface="Arial"/>
                <a:ea typeface="Arial"/>
                <a:cs typeface="Arial"/>
                <a:sym typeface="Arial"/>
              </a:defRPr>
            </a:lvl7pPr>
            <a:lvl8pPr marL="0" marR="0" lvl="7" indent="0" algn="r" rtl="0">
              <a:spcBef>
                <a:spcPts val="0"/>
              </a:spcBef>
              <a:spcAft>
                <a:spcPts val="0"/>
              </a:spcAft>
              <a:buNone/>
              <a:defRPr sz="600">
                <a:solidFill>
                  <a:srgbClr val="939493"/>
                </a:solidFill>
                <a:latin typeface="Arial"/>
                <a:ea typeface="Arial"/>
                <a:cs typeface="Arial"/>
                <a:sym typeface="Arial"/>
              </a:defRPr>
            </a:lvl8pPr>
            <a:lvl9pPr marL="0" marR="0" lvl="8" indent="0" algn="r" rtl="0">
              <a:spcBef>
                <a:spcPts val="0"/>
              </a:spcBef>
              <a:spcAft>
                <a:spcPts val="0"/>
              </a:spcAft>
              <a:buNone/>
              <a:defRPr sz="600">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264" name="Google Shape;3264;p388"/>
          <p:cNvSpPr txBox="1"/>
          <p:nvPr/>
        </p:nvSpPr>
        <p:spPr>
          <a:xfrm>
            <a:off x="457200" y="1314450"/>
            <a:ext cx="5791200" cy="31431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3265" name="Google Shape;3265;p388"/>
          <p:cNvSpPr txBox="1"/>
          <p:nvPr/>
        </p:nvSpPr>
        <p:spPr>
          <a:xfrm>
            <a:off x="6934201" y="400050"/>
            <a:ext cx="1827300" cy="36006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lt1"/>
              </a:solidFill>
              <a:latin typeface="Arial"/>
              <a:ea typeface="Arial"/>
              <a:cs typeface="Arial"/>
              <a:sym typeface="Arial"/>
            </a:endParaRPr>
          </a:p>
        </p:txBody>
      </p:sp>
      <p:pic>
        <p:nvPicPr>
          <p:cNvPr id="3266" name="Google Shape;3266;p388"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3 | Content – Case Study 2 Column 1">
  <p:cSld name="TITLE_2_1_1_1_1_1_1_1_1_1_1_1_1_2_3">
    <p:bg>
      <p:bgPr>
        <a:solidFill>
          <a:srgbClr val="FFFFFF"/>
        </a:solidFill>
        <a:effectLst/>
      </p:bgPr>
    </p:bg>
    <p:spTree>
      <p:nvGrpSpPr>
        <p:cNvPr id="1" name="Shape 3267"/>
        <p:cNvGrpSpPr/>
        <p:nvPr/>
      </p:nvGrpSpPr>
      <p:grpSpPr>
        <a:xfrm>
          <a:off x="0" y="0"/>
          <a:ext cx="0" cy="0"/>
          <a:chOff x="0" y="0"/>
          <a:chExt cx="0" cy="0"/>
        </a:xfrm>
      </p:grpSpPr>
      <p:sp>
        <p:nvSpPr>
          <p:cNvPr id="3268" name="Google Shape;3268;p389"/>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269" name="Google Shape;3269;p38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3270" name="Google Shape;3270;p38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271" name="Google Shape;3271;p389"/>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272" name="Google Shape;3272;p389"/>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3273" name="Google Shape;3273;p389"/>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274" name="Google Shape;3274;p389"/>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275" name="Google Shape;3275;p389"/>
          <p:cNvSpPr txBox="1">
            <a:spLocks noGrp="1"/>
          </p:cNvSpPr>
          <p:nvPr>
            <p:ph type="body" idx="3"/>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3276" name="Google Shape;3276;p389"/>
          <p:cNvSpPr txBox="1">
            <a:spLocks noGrp="1"/>
          </p:cNvSpPr>
          <p:nvPr>
            <p:ph type="body" idx="4"/>
          </p:nvPr>
        </p:nvSpPr>
        <p:spPr>
          <a:xfrm>
            <a:off x="4690800" y="1576400"/>
            <a:ext cx="1989600" cy="30852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pic>
        <p:nvPicPr>
          <p:cNvPr id="3277" name="Google Shape;3277;p389"/>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3278" name="Google Shape;3278;p38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3283"/>
        <p:cNvGrpSpPr/>
        <p:nvPr/>
      </p:nvGrpSpPr>
      <p:grpSpPr>
        <a:xfrm>
          <a:off x="0" y="0"/>
          <a:ext cx="0" cy="0"/>
          <a:chOff x="0" y="0"/>
          <a:chExt cx="0" cy="0"/>
        </a:xfrm>
      </p:grpSpPr>
      <p:pic>
        <p:nvPicPr>
          <p:cNvPr id="3284" name="Google Shape;3284;p391"/>
          <p:cNvPicPr preferRelativeResize="0"/>
          <p:nvPr/>
        </p:nvPicPr>
        <p:blipFill rotWithShape="1">
          <a:blip r:embed="rId2">
            <a:alphaModFix/>
          </a:blip>
          <a:srcRect r="10"/>
          <a:stretch/>
        </p:blipFill>
        <p:spPr>
          <a:xfrm>
            <a:off x="7855996" y="237170"/>
            <a:ext cx="1075681" cy="357186"/>
          </a:xfrm>
          <a:prstGeom prst="rect">
            <a:avLst/>
          </a:prstGeom>
          <a:noFill/>
          <a:ln>
            <a:noFill/>
          </a:ln>
        </p:spPr>
      </p:pic>
      <p:cxnSp>
        <p:nvCxnSpPr>
          <p:cNvPr id="3285" name="Google Shape;3285;p391"/>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3286" name="Google Shape;3286;p391"/>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87" name="Google Shape;3287;p391"/>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a:lnSpc>
                <a:spcPct val="115000"/>
              </a:lnSpc>
              <a:spcBef>
                <a:spcPts val="0"/>
              </a:spcBef>
              <a:spcAft>
                <a:spcPts val="0"/>
              </a:spcAft>
              <a:buSzPts val="1100"/>
              <a:buNone/>
              <a:defRPr sz="1100" b="1"/>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3288" name="Google Shape;3288;p39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a:spcBef>
                <a:spcPts val="0"/>
              </a:spcBef>
              <a:spcAft>
                <a:spcPts val="0"/>
              </a:spcAft>
              <a:buSzPts val="1100"/>
              <a:buChar char="●"/>
              <a:defRPr sz="1100" b="1">
                <a:solidFill>
                  <a:schemeClr val="dk2"/>
                </a:solidFill>
              </a:defRPr>
            </a:lvl1pPr>
            <a:lvl2pPr marL="914400" lvl="1" indent="-298450">
              <a:spcBef>
                <a:spcPts val="0"/>
              </a:spcBef>
              <a:spcAft>
                <a:spcPts val="0"/>
              </a:spcAft>
              <a:buSzPts val="1100"/>
              <a:buChar char="●"/>
              <a:defRPr sz="1100" b="1">
                <a:solidFill>
                  <a:schemeClr val="dk2"/>
                </a:solidFill>
              </a:defRPr>
            </a:lvl2pPr>
            <a:lvl3pPr marL="1371600" lvl="2" indent="-298450">
              <a:spcBef>
                <a:spcPts val="0"/>
              </a:spcBef>
              <a:spcAft>
                <a:spcPts val="0"/>
              </a:spcAft>
              <a:buSzPts val="1100"/>
              <a:buChar char="●"/>
              <a:defRPr sz="1100" b="1">
                <a:solidFill>
                  <a:schemeClr val="dk2"/>
                </a:solidFill>
              </a:defRPr>
            </a:lvl3pPr>
            <a:lvl4pPr marL="1828800" lvl="3" indent="-298450">
              <a:spcBef>
                <a:spcPts val="0"/>
              </a:spcBef>
              <a:spcAft>
                <a:spcPts val="0"/>
              </a:spcAft>
              <a:buSzPts val="1100"/>
              <a:buChar char="●"/>
              <a:defRPr sz="1100" b="1">
                <a:solidFill>
                  <a:schemeClr val="dk2"/>
                </a:solidFill>
              </a:defRPr>
            </a:lvl4pPr>
            <a:lvl5pPr marL="2286000" lvl="4" indent="-298450">
              <a:spcBef>
                <a:spcPts val="0"/>
              </a:spcBef>
              <a:spcAft>
                <a:spcPts val="0"/>
              </a:spcAft>
              <a:buSzPts val="1100"/>
              <a:buChar char="●"/>
              <a:defRPr sz="1100" b="1">
                <a:solidFill>
                  <a:schemeClr val="dk2"/>
                </a:solidFill>
              </a:defRPr>
            </a:lvl5pPr>
            <a:lvl6pPr marL="2743200" lvl="5" indent="-298450">
              <a:spcBef>
                <a:spcPts val="0"/>
              </a:spcBef>
              <a:spcAft>
                <a:spcPts val="0"/>
              </a:spcAft>
              <a:buSzPts val="1100"/>
              <a:buChar char="●"/>
              <a:defRPr sz="1100" b="1">
                <a:solidFill>
                  <a:schemeClr val="dk2"/>
                </a:solidFill>
              </a:defRPr>
            </a:lvl6pPr>
            <a:lvl7pPr marL="3200400" lvl="6" indent="-298450">
              <a:spcBef>
                <a:spcPts val="0"/>
              </a:spcBef>
              <a:spcAft>
                <a:spcPts val="0"/>
              </a:spcAft>
              <a:buSzPts val="1100"/>
              <a:buChar char="●"/>
              <a:defRPr sz="1100" b="1">
                <a:solidFill>
                  <a:schemeClr val="dk2"/>
                </a:solidFill>
              </a:defRPr>
            </a:lvl7pPr>
            <a:lvl8pPr marL="3657600" lvl="7" indent="-298450">
              <a:spcBef>
                <a:spcPts val="0"/>
              </a:spcBef>
              <a:spcAft>
                <a:spcPts val="0"/>
              </a:spcAft>
              <a:buSzPts val="1100"/>
              <a:buChar char="●"/>
              <a:defRPr sz="1100" b="1">
                <a:solidFill>
                  <a:schemeClr val="dk2"/>
                </a:solidFill>
              </a:defRPr>
            </a:lvl8pPr>
            <a:lvl9pPr marL="4114800" lvl="8" indent="-298450">
              <a:spcBef>
                <a:spcPts val="0"/>
              </a:spcBef>
              <a:spcAft>
                <a:spcPts val="0"/>
              </a:spcAft>
              <a:buSzPts val="1100"/>
              <a:buChar char="●"/>
              <a:defRPr sz="1100" b="1">
                <a:solidFill>
                  <a:schemeClr val="dk2"/>
                </a:solidFill>
              </a:defRPr>
            </a:lvl9pPr>
          </a:lstStyle>
          <a:p>
            <a:endParaRPr/>
          </a:p>
        </p:txBody>
      </p:sp>
      <p:pic>
        <p:nvPicPr>
          <p:cNvPr id="3289" name="Google Shape;3289;p391"/>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3290"/>
        <p:cNvGrpSpPr/>
        <p:nvPr/>
      </p:nvGrpSpPr>
      <p:grpSpPr>
        <a:xfrm>
          <a:off x="0" y="0"/>
          <a:ext cx="0" cy="0"/>
          <a:chOff x="0" y="0"/>
          <a:chExt cx="0" cy="0"/>
        </a:xfrm>
      </p:grpSpPr>
      <p:cxnSp>
        <p:nvCxnSpPr>
          <p:cNvPr id="3291" name="Google Shape;3291;p392"/>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292" name="Google Shape;3292;p392"/>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293" name="Google Shape;3293;p392"/>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3294" name="Google Shape;3294;p392"/>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
        <p:nvSpPr>
          <p:cNvPr id="3295" name="Google Shape;3295;p39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296" name="Google Shape;3296;p392"/>
          <p:cNvPicPr preferRelativeResize="0"/>
          <p:nvPr/>
        </p:nvPicPr>
        <p:blipFill rotWithShape="1">
          <a:blip r:embed="rId3">
            <a:alphaModFix/>
          </a:blip>
          <a:srcRect l="28678" t="23159"/>
          <a:stretch/>
        </p:blipFill>
        <p:spPr>
          <a:xfrm>
            <a:off x="2226600" y="951300"/>
            <a:ext cx="6918857" cy="4192200"/>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3297"/>
        <p:cNvGrpSpPr/>
        <p:nvPr/>
      </p:nvGrpSpPr>
      <p:grpSpPr>
        <a:xfrm>
          <a:off x="0" y="0"/>
          <a:ext cx="0" cy="0"/>
          <a:chOff x="0" y="0"/>
          <a:chExt cx="0" cy="0"/>
        </a:xfrm>
      </p:grpSpPr>
      <p:cxnSp>
        <p:nvCxnSpPr>
          <p:cNvPr id="3298" name="Google Shape;3298;p393"/>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299" name="Google Shape;3299;p393"/>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0" name="Google Shape;3300;p393"/>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3301" name="Google Shape;3301;p393"/>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3302" name="Google Shape;3302;p39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303" name="Google Shape;3303;p393"/>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3304"/>
        <p:cNvGrpSpPr/>
        <p:nvPr/>
      </p:nvGrpSpPr>
      <p:grpSpPr>
        <a:xfrm>
          <a:off x="0" y="0"/>
          <a:ext cx="0" cy="0"/>
          <a:chOff x="0" y="0"/>
          <a:chExt cx="0" cy="0"/>
        </a:xfrm>
      </p:grpSpPr>
      <p:cxnSp>
        <p:nvCxnSpPr>
          <p:cNvPr id="3305" name="Google Shape;3305;p39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306" name="Google Shape;3306;p394"/>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7" name="Google Shape;3307;p39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1100"/>
              <a:buNone/>
              <a:defRPr sz="1100" b="1"/>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3308" name="Google Shape;3308;p39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309" name="Google Shape;3309;p39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3310"/>
        <p:cNvGrpSpPr/>
        <p:nvPr/>
      </p:nvGrpSpPr>
      <p:grpSpPr>
        <a:xfrm>
          <a:off x="0" y="0"/>
          <a:ext cx="0" cy="0"/>
          <a:chOff x="0" y="0"/>
          <a:chExt cx="0" cy="0"/>
        </a:xfrm>
      </p:grpSpPr>
      <p:cxnSp>
        <p:nvCxnSpPr>
          <p:cNvPr id="3311" name="Google Shape;3311;p395"/>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312" name="Google Shape;3312;p395"/>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13" name="Google Shape;3313;p395"/>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3314" name="Google Shape;3314;p39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315" name="Google Shape;3315;p395"/>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3316"/>
        <p:cNvGrpSpPr/>
        <p:nvPr/>
      </p:nvGrpSpPr>
      <p:grpSpPr>
        <a:xfrm>
          <a:off x="0" y="0"/>
          <a:ext cx="0" cy="0"/>
          <a:chOff x="0" y="0"/>
          <a:chExt cx="0" cy="0"/>
        </a:xfrm>
      </p:grpSpPr>
      <p:cxnSp>
        <p:nvCxnSpPr>
          <p:cNvPr id="3317" name="Google Shape;3317;p396"/>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318" name="Google Shape;3318;p396"/>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19" name="Google Shape;3319;p39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3320" name="Google Shape;3320;p39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321" name="Google Shape;3321;p39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3322"/>
        <p:cNvGrpSpPr/>
        <p:nvPr/>
      </p:nvGrpSpPr>
      <p:grpSpPr>
        <a:xfrm>
          <a:off x="0" y="0"/>
          <a:ext cx="0" cy="0"/>
          <a:chOff x="0" y="0"/>
          <a:chExt cx="0" cy="0"/>
        </a:xfrm>
      </p:grpSpPr>
      <p:sp>
        <p:nvSpPr>
          <p:cNvPr id="3323" name="Google Shape;3323;p39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24" name="Google Shape;3324;p39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325" name="Google Shape;3325;p397"/>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a:lnSpc>
                <a:spcPct val="100000"/>
              </a:lnSpc>
              <a:spcBef>
                <a:spcPts val="0"/>
              </a:spcBef>
              <a:spcAft>
                <a:spcPts val="0"/>
              </a:spcAft>
              <a:buSzPts val="1900"/>
              <a:buChar char="●"/>
              <a:defRPr sz="1900"/>
            </a:lvl1pPr>
            <a:lvl2pPr marL="914400" lvl="1" indent="-349250">
              <a:lnSpc>
                <a:spcPct val="100000"/>
              </a:lnSpc>
              <a:spcBef>
                <a:spcPts val="0"/>
              </a:spcBef>
              <a:spcAft>
                <a:spcPts val="0"/>
              </a:spcAft>
              <a:buSzPts val="1900"/>
              <a:buChar char="●"/>
              <a:defRPr sz="1900"/>
            </a:lvl2pPr>
            <a:lvl3pPr marL="1371600" lvl="2" indent="-349250">
              <a:lnSpc>
                <a:spcPct val="100000"/>
              </a:lnSpc>
              <a:spcBef>
                <a:spcPts val="0"/>
              </a:spcBef>
              <a:spcAft>
                <a:spcPts val="0"/>
              </a:spcAft>
              <a:buSzPts val="1900"/>
              <a:buChar char="●"/>
              <a:defRPr sz="1900"/>
            </a:lvl3pPr>
            <a:lvl4pPr marL="1828800" lvl="3" indent="-349250">
              <a:lnSpc>
                <a:spcPct val="100000"/>
              </a:lnSpc>
              <a:spcBef>
                <a:spcPts val="0"/>
              </a:spcBef>
              <a:spcAft>
                <a:spcPts val="0"/>
              </a:spcAft>
              <a:buSzPts val="1900"/>
              <a:buChar char="●"/>
              <a:defRPr sz="1900"/>
            </a:lvl4pPr>
            <a:lvl5pPr marL="2286000" lvl="4" indent="-349250">
              <a:lnSpc>
                <a:spcPct val="100000"/>
              </a:lnSpc>
              <a:spcBef>
                <a:spcPts val="0"/>
              </a:spcBef>
              <a:spcAft>
                <a:spcPts val="0"/>
              </a:spcAft>
              <a:buSzPts val="1900"/>
              <a:buChar char="●"/>
              <a:defRPr sz="1900"/>
            </a:lvl5pPr>
            <a:lvl6pPr marL="2743200" lvl="5" indent="-349250">
              <a:lnSpc>
                <a:spcPct val="100000"/>
              </a:lnSpc>
              <a:spcBef>
                <a:spcPts val="0"/>
              </a:spcBef>
              <a:spcAft>
                <a:spcPts val="0"/>
              </a:spcAft>
              <a:buSzPts val="1900"/>
              <a:buChar char="●"/>
              <a:defRPr sz="1900"/>
            </a:lvl6pPr>
            <a:lvl7pPr marL="3200400" lvl="6" indent="-349250">
              <a:lnSpc>
                <a:spcPct val="100000"/>
              </a:lnSpc>
              <a:spcBef>
                <a:spcPts val="0"/>
              </a:spcBef>
              <a:spcAft>
                <a:spcPts val="0"/>
              </a:spcAft>
              <a:buSzPts val="1900"/>
              <a:buChar char="●"/>
              <a:defRPr sz="1900"/>
            </a:lvl7pPr>
            <a:lvl8pPr marL="3657600" lvl="7" indent="-349250">
              <a:lnSpc>
                <a:spcPct val="100000"/>
              </a:lnSpc>
              <a:spcBef>
                <a:spcPts val="0"/>
              </a:spcBef>
              <a:spcAft>
                <a:spcPts val="0"/>
              </a:spcAft>
              <a:buSzPts val="1900"/>
              <a:buChar char="●"/>
              <a:defRPr sz="1900"/>
            </a:lvl8pPr>
            <a:lvl9pPr marL="4114800" lvl="8" indent="-349250">
              <a:lnSpc>
                <a:spcPct val="100000"/>
              </a:lnSpc>
              <a:spcBef>
                <a:spcPts val="0"/>
              </a:spcBef>
              <a:spcAft>
                <a:spcPts val="0"/>
              </a:spcAft>
              <a:buSzPts val="1900"/>
              <a:buChar char="●"/>
              <a:defRPr sz="1900"/>
            </a:lvl9pPr>
          </a:lstStyle>
          <a:p>
            <a:endParaRPr/>
          </a:p>
        </p:txBody>
      </p:sp>
      <p:sp>
        <p:nvSpPr>
          <p:cNvPr id="3326" name="Google Shape;3326;p39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327" name="Google Shape;3327;p39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258"/>
        <p:cNvGrpSpPr/>
        <p:nvPr/>
      </p:nvGrpSpPr>
      <p:grpSpPr>
        <a:xfrm>
          <a:off x="0" y="0"/>
          <a:ext cx="0" cy="0"/>
          <a:chOff x="0" y="0"/>
          <a:chExt cx="0" cy="0"/>
        </a:xfrm>
      </p:grpSpPr>
      <p:sp>
        <p:nvSpPr>
          <p:cNvPr id="259" name="Google Shape;259;p41"/>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60" name="Google Shape;260;p41"/>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61" name="Google Shape;261;p4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62" name="Google Shape;262;p4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63" name="Google Shape;263;p41"/>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64" name="Google Shape;264;p41"/>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65" name="Google Shape;265;p41"/>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66" name="Google Shape;266;p41"/>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67" name="Google Shape;267;p41"/>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68" name="Google Shape;268;p41"/>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69" name="Google Shape;269;p41"/>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70" name="Google Shape;270;p41"/>
          <p:cNvSpPr txBox="1">
            <a:spLocks noGrp="1"/>
          </p:cNvSpPr>
          <p:nvPr>
            <p:ph type="body" idx="3"/>
          </p:nvPr>
        </p:nvSpPr>
        <p:spPr>
          <a:xfrm>
            <a:off x="4689100"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71" name="Google Shape;271;p41"/>
          <p:cNvSpPr txBox="1">
            <a:spLocks noGrp="1"/>
          </p:cNvSpPr>
          <p:nvPr>
            <p:ph type="body" idx="4"/>
          </p:nvPr>
        </p:nvSpPr>
        <p:spPr>
          <a:xfrm>
            <a:off x="2464197"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72" name="Google Shape;272;p41"/>
          <p:cNvSpPr txBox="1">
            <a:spLocks noGrp="1"/>
          </p:cNvSpPr>
          <p:nvPr>
            <p:ph type="body" idx="5"/>
          </p:nvPr>
        </p:nvSpPr>
        <p:spPr>
          <a:xfrm>
            <a:off x="239325"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73" name="Google Shape;27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3328"/>
        <p:cNvGrpSpPr/>
        <p:nvPr/>
      </p:nvGrpSpPr>
      <p:grpSpPr>
        <a:xfrm>
          <a:off x="0" y="0"/>
          <a:ext cx="0" cy="0"/>
          <a:chOff x="0" y="0"/>
          <a:chExt cx="0" cy="0"/>
        </a:xfrm>
      </p:grpSpPr>
      <p:sp>
        <p:nvSpPr>
          <p:cNvPr id="3329" name="Google Shape;3329;p39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30" name="Google Shape;3330;p39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331" name="Google Shape;3331;p398"/>
          <p:cNvSpPr txBox="1">
            <a:spLocks noGrp="1"/>
          </p:cNvSpPr>
          <p:nvPr>
            <p:ph type="body" idx="1"/>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332" name="Google Shape;3332;p398"/>
          <p:cNvSpPr txBox="1">
            <a:spLocks noGrp="1"/>
          </p:cNvSpPr>
          <p:nvPr>
            <p:ph type="body" idx="2"/>
          </p:nvPr>
        </p:nvSpPr>
        <p:spPr>
          <a:xfrm>
            <a:off x="46908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sp>
        <p:nvSpPr>
          <p:cNvPr id="3333" name="Google Shape;3333;p398"/>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334" name="Google Shape;3334;p39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3335"/>
        <p:cNvGrpSpPr/>
        <p:nvPr/>
      </p:nvGrpSpPr>
      <p:grpSpPr>
        <a:xfrm>
          <a:off x="0" y="0"/>
          <a:ext cx="0" cy="0"/>
          <a:chOff x="0" y="0"/>
          <a:chExt cx="0" cy="0"/>
        </a:xfrm>
      </p:grpSpPr>
      <p:sp>
        <p:nvSpPr>
          <p:cNvPr id="3336" name="Google Shape;3336;p39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37" name="Google Shape;3337;p39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338" name="Google Shape;3338;p399"/>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339" name="Google Shape;3339;p39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340" name="Google Shape;3340;p399"/>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341" name="Google Shape;3341;p399"/>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3342" name="Google Shape;3342;p399"/>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343" name="Google Shape;3343;p399"/>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3344" name="Google Shape;3344;p399"/>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345" name="Google Shape;3345;p399"/>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3346" name="Google Shape;3346;p39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matchingName="3 | Content – 2 Column &amp; 6 Icons">
  <p:cSld name="TITLE_2_1_1_1_1_1_1_1">
    <p:bg>
      <p:bgPr>
        <a:solidFill>
          <a:srgbClr val="FFFFFF"/>
        </a:solidFill>
        <a:effectLst/>
      </p:bgPr>
    </p:bg>
    <p:spTree>
      <p:nvGrpSpPr>
        <p:cNvPr id="1" name="Shape 3347"/>
        <p:cNvGrpSpPr/>
        <p:nvPr/>
      </p:nvGrpSpPr>
      <p:grpSpPr>
        <a:xfrm>
          <a:off x="0" y="0"/>
          <a:ext cx="0" cy="0"/>
          <a:chOff x="0" y="0"/>
          <a:chExt cx="0" cy="0"/>
        </a:xfrm>
      </p:grpSpPr>
      <p:sp>
        <p:nvSpPr>
          <p:cNvPr id="3348" name="Google Shape;3348;p40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49" name="Google Shape;3349;p40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350" name="Google Shape;3350;p400"/>
          <p:cNvSpPr txBox="1">
            <a:spLocks noGrp="1"/>
          </p:cNvSpPr>
          <p:nvPr>
            <p:ph type="body" idx="1"/>
          </p:nvPr>
        </p:nvSpPr>
        <p:spPr>
          <a:xfrm>
            <a:off x="13490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51" name="Google Shape;3351;p40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352" name="Google Shape;3352;p400"/>
          <p:cNvSpPr txBox="1">
            <a:spLocks noGrp="1"/>
          </p:cNvSpPr>
          <p:nvPr>
            <p:ph type="subTitle" idx="3"/>
          </p:nvPr>
        </p:nvSpPr>
        <p:spPr>
          <a:xfrm>
            <a:off x="1349100" y="1409175"/>
            <a:ext cx="3104100" cy="1782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100"/>
              <a:buNone/>
              <a:defRPr sz="1100" b="1">
                <a:solidFill>
                  <a:schemeClr val="accent2"/>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3353" name="Google Shape;3353;p400"/>
          <p:cNvSpPr txBox="1">
            <a:spLocks noGrp="1"/>
          </p:cNvSpPr>
          <p:nvPr>
            <p:ph type="body" idx="4"/>
          </p:nvPr>
        </p:nvSpPr>
        <p:spPr>
          <a:xfrm>
            <a:off x="13490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54" name="Google Shape;3354;p400"/>
          <p:cNvSpPr txBox="1">
            <a:spLocks noGrp="1"/>
          </p:cNvSpPr>
          <p:nvPr>
            <p:ph type="subTitle" idx="5"/>
          </p:nvPr>
        </p:nvSpPr>
        <p:spPr>
          <a:xfrm>
            <a:off x="13491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355" name="Google Shape;3355;p400"/>
          <p:cNvSpPr txBox="1">
            <a:spLocks noGrp="1"/>
          </p:cNvSpPr>
          <p:nvPr>
            <p:ph type="body" idx="6"/>
          </p:nvPr>
        </p:nvSpPr>
        <p:spPr>
          <a:xfrm>
            <a:off x="13490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56" name="Google Shape;3356;p400"/>
          <p:cNvSpPr txBox="1">
            <a:spLocks noGrp="1"/>
          </p:cNvSpPr>
          <p:nvPr>
            <p:ph type="subTitle" idx="7"/>
          </p:nvPr>
        </p:nvSpPr>
        <p:spPr>
          <a:xfrm>
            <a:off x="13491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357" name="Google Shape;3357;p400"/>
          <p:cNvSpPr txBox="1">
            <a:spLocks noGrp="1"/>
          </p:cNvSpPr>
          <p:nvPr>
            <p:ph type="body" idx="8"/>
          </p:nvPr>
        </p:nvSpPr>
        <p:spPr>
          <a:xfrm>
            <a:off x="58022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58" name="Google Shape;3358;p400"/>
          <p:cNvSpPr txBox="1">
            <a:spLocks noGrp="1"/>
          </p:cNvSpPr>
          <p:nvPr>
            <p:ph type="subTitle" idx="9"/>
          </p:nvPr>
        </p:nvSpPr>
        <p:spPr>
          <a:xfrm>
            <a:off x="58023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359" name="Google Shape;3359;p400"/>
          <p:cNvSpPr txBox="1">
            <a:spLocks noGrp="1"/>
          </p:cNvSpPr>
          <p:nvPr>
            <p:ph type="body" idx="13"/>
          </p:nvPr>
        </p:nvSpPr>
        <p:spPr>
          <a:xfrm>
            <a:off x="58022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60" name="Google Shape;3360;p400"/>
          <p:cNvSpPr txBox="1">
            <a:spLocks noGrp="1"/>
          </p:cNvSpPr>
          <p:nvPr>
            <p:ph type="subTitle" idx="14"/>
          </p:nvPr>
        </p:nvSpPr>
        <p:spPr>
          <a:xfrm>
            <a:off x="58023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3361" name="Google Shape;3361;p400"/>
          <p:cNvSpPr txBox="1">
            <a:spLocks noGrp="1"/>
          </p:cNvSpPr>
          <p:nvPr>
            <p:ph type="body" idx="15"/>
          </p:nvPr>
        </p:nvSpPr>
        <p:spPr>
          <a:xfrm>
            <a:off x="58022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62" name="Google Shape;3362;p400"/>
          <p:cNvSpPr txBox="1">
            <a:spLocks noGrp="1"/>
          </p:cNvSpPr>
          <p:nvPr>
            <p:ph type="subTitle" idx="16"/>
          </p:nvPr>
        </p:nvSpPr>
        <p:spPr>
          <a:xfrm>
            <a:off x="58023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pic>
        <p:nvPicPr>
          <p:cNvPr id="3363" name="Google Shape;3363;p40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matchingName="3 | Content – 2 Column &amp; 2 Icons">
  <p:cSld name="TITLE_2_1_1_1_1_1_1_1_1_2">
    <p:bg>
      <p:bgPr>
        <a:solidFill>
          <a:srgbClr val="FFFFFF"/>
        </a:solidFill>
        <a:effectLst/>
      </p:bgPr>
    </p:bg>
    <p:spTree>
      <p:nvGrpSpPr>
        <p:cNvPr id="1" name="Shape 3364"/>
        <p:cNvGrpSpPr/>
        <p:nvPr/>
      </p:nvGrpSpPr>
      <p:grpSpPr>
        <a:xfrm>
          <a:off x="0" y="0"/>
          <a:ext cx="0" cy="0"/>
          <a:chOff x="0" y="0"/>
          <a:chExt cx="0" cy="0"/>
        </a:xfrm>
      </p:grpSpPr>
      <p:sp>
        <p:nvSpPr>
          <p:cNvPr id="3365" name="Google Shape;3365;p40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66" name="Google Shape;3366;p40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367" name="Google Shape;3367;p401"/>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68" name="Google Shape;3368;p40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3369" name="Google Shape;3369;p401"/>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3370" name="Google Shape;3370;p401"/>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3371" name="Google Shape;3371;p401"/>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372" name="Google Shape;3372;p40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matchingName="3 | Content – 3 Column &amp; 3 Icons">
  <p:cSld name="TITLE_2_1_1_1_1_1_1_1_1">
    <p:bg>
      <p:bgPr>
        <a:solidFill>
          <a:srgbClr val="FFFFFF"/>
        </a:solidFill>
        <a:effectLst/>
      </p:bgPr>
    </p:bg>
    <p:spTree>
      <p:nvGrpSpPr>
        <p:cNvPr id="1" name="Shape 3373"/>
        <p:cNvGrpSpPr/>
        <p:nvPr/>
      </p:nvGrpSpPr>
      <p:grpSpPr>
        <a:xfrm>
          <a:off x="0" y="0"/>
          <a:ext cx="0" cy="0"/>
          <a:chOff x="0" y="0"/>
          <a:chExt cx="0" cy="0"/>
        </a:xfrm>
      </p:grpSpPr>
      <p:sp>
        <p:nvSpPr>
          <p:cNvPr id="3374" name="Google Shape;3374;p40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75" name="Google Shape;3375;p40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376" name="Google Shape;3376;p402"/>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77" name="Google Shape;3377;p40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3378" name="Google Shape;3378;p402"/>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3379" name="Google Shape;3379;p402"/>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3380" name="Google Shape;3380;p402"/>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3381" name="Google Shape;3381;p402"/>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82" name="Google Shape;3382;p402"/>
          <p:cNvSpPr txBox="1">
            <a:spLocks noGrp="1"/>
          </p:cNvSpPr>
          <p:nvPr>
            <p:ph type="body" idx="4"/>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383" name="Google Shape;3383;p40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matchingName="3 | Content – 4 Column &amp; 4 Icons">
  <p:cSld name="TITLE_2_1_1_1_1_1_1_1_1_1">
    <p:bg>
      <p:bgPr>
        <a:solidFill>
          <a:srgbClr val="FFFFFF"/>
        </a:solidFill>
        <a:effectLst/>
      </p:bgPr>
    </p:bg>
    <p:spTree>
      <p:nvGrpSpPr>
        <p:cNvPr id="1" name="Shape 3384"/>
        <p:cNvGrpSpPr/>
        <p:nvPr/>
      </p:nvGrpSpPr>
      <p:grpSpPr>
        <a:xfrm>
          <a:off x="0" y="0"/>
          <a:ext cx="0" cy="0"/>
          <a:chOff x="0" y="0"/>
          <a:chExt cx="0" cy="0"/>
        </a:xfrm>
      </p:grpSpPr>
      <p:sp>
        <p:nvSpPr>
          <p:cNvPr id="3385" name="Google Shape;3385;p40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386" name="Google Shape;3386;p40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387" name="Google Shape;3387;p40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3388" name="Google Shape;3388;p403"/>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3389" name="Google Shape;3389;p403"/>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3390" name="Google Shape;3390;p403"/>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3391" name="Google Shape;3391;p403"/>
          <p:cNvSpPr txBox="1">
            <a:spLocks noGrp="1"/>
          </p:cNvSpPr>
          <p:nvPr>
            <p:ph type="body" idx="2"/>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3392" name="Google Shape;3392;p403"/>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3393" name="Google Shape;3393;p403"/>
          <p:cNvSpPr txBox="1">
            <a:spLocks noGrp="1"/>
          </p:cNvSpPr>
          <p:nvPr>
            <p:ph type="body" idx="3"/>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94" name="Google Shape;3394;p403"/>
          <p:cNvSpPr txBox="1">
            <a:spLocks noGrp="1"/>
          </p:cNvSpPr>
          <p:nvPr>
            <p:ph type="body" idx="4"/>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395" name="Google Shape;3395;p403"/>
          <p:cNvSpPr txBox="1">
            <a:spLocks noGrp="1"/>
          </p:cNvSpPr>
          <p:nvPr>
            <p:ph type="body" idx="5"/>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396" name="Google Shape;3396;p40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matchingName="3 | Content – 2 Column &amp; 2 Stats">
  <p:cSld name="TITLE_2_1_1_1_1_1_1_1_1_2_1">
    <p:bg>
      <p:bgPr>
        <a:solidFill>
          <a:srgbClr val="FFFFFF"/>
        </a:solidFill>
        <a:effectLst/>
      </p:bgPr>
    </p:bg>
    <p:spTree>
      <p:nvGrpSpPr>
        <p:cNvPr id="1" name="Shape 3397"/>
        <p:cNvGrpSpPr/>
        <p:nvPr/>
      </p:nvGrpSpPr>
      <p:grpSpPr>
        <a:xfrm>
          <a:off x="0" y="0"/>
          <a:ext cx="0" cy="0"/>
          <a:chOff x="0" y="0"/>
          <a:chExt cx="0" cy="0"/>
        </a:xfrm>
      </p:grpSpPr>
      <p:sp>
        <p:nvSpPr>
          <p:cNvPr id="3398" name="Google Shape;3398;p404"/>
          <p:cNvSpPr txBox="1">
            <a:spLocks noGrp="1"/>
          </p:cNvSpPr>
          <p:nvPr>
            <p:ph type="body" idx="1"/>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3399" name="Google Shape;3399;p404"/>
          <p:cNvSpPr txBox="1">
            <a:spLocks noGrp="1"/>
          </p:cNvSpPr>
          <p:nvPr>
            <p:ph type="body" idx="2"/>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3400" name="Google Shape;3400;p40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01" name="Google Shape;3401;p40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02" name="Google Shape;3402;p404"/>
          <p:cNvSpPr txBox="1">
            <a:spLocks noGrp="1"/>
          </p:cNvSpPr>
          <p:nvPr>
            <p:ph type="body" idx="3"/>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03" name="Google Shape;3403;p404"/>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3404" name="Google Shape;3404;p404"/>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3405" name="Google Shape;3405;p404"/>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3406" name="Google Shape;3406;p404"/>
          <p:cNvSpPr txBox="1">
            <a:spLocks noGrp="1"/>
          </p:cNvSpPr>
          <p:nvPr>
            <p:ph type="body" idx="5"/>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407" name="Google Shape;3407;p40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3408"/>
        <p:cNvGrpSpPr/>
        <p:nvPr/>
      </p:nvGrpSpPr>
      <p:grpSpPr>
        <a:xfrm>
          <a:off x="0" y="0"/>
          <a:ext cx="0" cy="0"/>
          <a:chOff x="0" y="0"/>
          <a:chExt cx="0" cy="0"/>
        </a:xfrm>
      </p:grpSpPr>
      <p:sp>
        <p:nvSpPr>
          <p:cNvPr id="3409" name="Google Shape;3409;p405"/>
          <p:cNvSpPr txBox="1">
            <a:spLocks noGrp="1"/>
          </p:cNvSpPr>
          <p:nvPr>
            <p:ph type="body" idx="1"/>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3410" name="Google Shape;3410;p40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11" name="Google Shape;3411;p40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12" name="Google Shape;3412;p405"/>
          <p:cNvSpPr txBox="1">
            <a:spLocks noGrp="1"/>
          </p:cNvSpPr>
          <p:nvPr>
            <p:ph type="body" idx="2"/>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13" name="Google Shape;3413;p405"/>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3414" name="Google Shape;3414;p405"/>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3415" name="Google Shape;3415;p405"/>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3416" name="Google Shape;3416;p405"/>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3417" name="Google Shape;3417;p405"/>
          <p:cNvSpPr txBox="1">
            <a:spLocks noGrp="1"/>
          </p:cNvSpPr>
          <p:nvPr>
            <p:ph type="body" idx="4"/>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18" name="Google Shape;3418;p405"/>
          <p:cNvSpPr txBox="1">
            <a:spLocks noGrp="1"/>
          </p:cNvSpPr>
          <p:nvPr>
            <p:ph type="body" idx="5"/>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19" name="Google Shape;3419;p405"/>
          <p:cNvSpPr txBox="1">
            <a:spLocks noGrp="1"/>
          </p:cNvSpPr>
          <p:nvPr>
            <p:ph type="body" idx="6"/>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3420" name="Google Shape;3420;p405"/>
          <p:cNvSpPr txBox="1">
            <a:spLocks noGrp="1"/>
          </p:cNvSpPr>
          <p:nvPr>
            <p:ph type="body" idx="7"/>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pic>
        <p:nvPicPr>
          <p:cNvPr id="3421" name="Google Shape;3421;p40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3 | Content – 4 Column &amp; 4 Stats">
  <p:cSld name="TITLE_2_1_1_1_1_1_1_1_1_1_2">
    <p:bg>
      <p:bgPr>
        <a:solidFill>
          <a:srgbClr val="FFFFFF"/>
        </a:solidFill>
        <a:effectLst/>
      </p:bgPr>
    </p:bg>
    <p:spTree>
      <p:nvGrpSpPr>
        <p:cNvPr id="1" name="Shape 3422"/>
        <p:cNvGrpSpPr/>
        <p:nvPr/>
      </p:nvGrpSpPr>
      <p:grpSpPr>
        <a:xfrm>
          <a:off x="0" y="0"/>
          <a:ext cx="0" cy="0"/>
          <a:chOff x="0" y="0"/>
          <a:chExt cx="0" cy="0"/>
        </a:xfrm>
      </p:grpSpPr>
      <p:sp>
        <p:nvSpPr>
          <p:cNvPr id="3423" name="Google Shape;3423;p406"/>
          <p:cNvSpPr txBox="1">
            <a:spLocks noGrp="1"/>
          </p:cNvSpPr>
          <p:nvPr>
            <p:ph type="body" idx="1"/>
          </p:nvPr>
        </p:nvSpPr>
        <p:spPr>
          <a:xfrm>
            <a:off x="69207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3424" name="Google Shape;3424;p40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25" name="Google Shape;3425;p40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26" name="Google Shape;3426;p40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3427" name="Google Shape;3427;p406"/>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3428" name="Google Shape;3428;p406"/>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3429" name="Google Shape;3429;p406"/>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3430" name="Google Shape;3430;p406"/>
          <p:cNvSpPr txBox="1">
            <a:spLocks noGrp="1"/>
          </p:cNvSpPr>
          <p:nvPr>
            <p:ph type="body" idx="3"/>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3431" name="Google Shape;3431;p406"/>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3432" name="Google Shape;3432;p406"/>
          <p:cNvSpPr txBox="1">
            <a:spLocks noGrp="1"/>
          </p:cNvSpPr>
          <p:nvPr>
            <p:ph type="body" idx="4"/>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33" name="Google Shape;3433;p406"/>
          <p:cNvSpPr txBox="1">
            <a:spLocks noGrp="1"/>
          </p:cNvSpPr>
          <p:nvPr>
            <p:ph type="body" idx="5"/>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34" name="Google Shape;3434;p406"/>
          <p:cNvSpPr txBox="1">
            <a:spLocks noGrp="1"/>
          </p:cNvSpPr>
          <p:nvPr>
            <p:ph type="body" idx="6"/>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35" name="Google Shape;3435;p406"/>
          <p:cNvSpPr txBox="1">
            <a:spLocks noGrp="1"/>
          </p:cNvSpPr>
          <p:nvPr>
            <p:ph type="body" idx="7"/>
          </p:nvPr>
        </p:nvSpPr>
        <p:spPr>
          <a:xfrm>
            <a:off x="239325"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3436" name="Google Shape;3436;p406"/>
          <p:cNvSpPr txBox="1">
            <a:spLocks noGrp="1"/>
          </p:cNvSpPr>
          <p:nvPr>
            <p:ph type="body" idx="8"/>
          </p:nvPr>
        </p:nvSpPr>
        <p:spPr>
          <a:xfrm>
            <a:off x="2467788"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3437" name="Google Shape;3437;p406"/>
          <p:cNvSpPr txBox="1">
            <a:spLocks noGrp="1"/>
          </p:cNvSpPr>
          <p:nvPr>
            <p:ph type="body" idx="9"/>
          </p:nvPr>
        </p:nvSpPr>
        <p:spPr>
          <a:xfrm>
            <a:off x="46942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pic>
        <p:nvPicPr>
          <p:cNvPr id="3438" name="Google Shape;3438;p40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3439"/>
        <p:cNvGrpSpPr/>
        <p:nvPr/>
      </p:nvGrpSpPr>
      <p:grpSpPr>
        <a:xfrm>
          <a:off x="0" y="0"/>
          <a:ext cx="0" cy="0"/>
          <a:chOff x="0" y="0"/>
          <a:chExt cx="0" cy="0"/>
        </a:xfrm>
      </p:grpSpPr>
      <p:sp>
        <p:nvSpPr>
          <p:cNvPr id="3440" name="Google Shape;3440;p407"/>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41" name="Google Shape;3441;p407"/>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42" name="Google Shape;3442;p407"/>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43" name="Google Shape;3443;p407"/>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44" name="Google Shape;3444;p40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45" name="Google Shape;3445;p40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46" name="Google Shape;3446;p40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447" name="Google Shape;3447;p407"/>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48" name="Google Shape;3448;p407"/>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49" name="Google Shape;3449;p407"/>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50" name="Google Shape;3450;p407"/>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451" name="Google Shape;3451;p40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body" idx="1"/>
          </p:nvPr>
        </p:nvSpPr>
        <p:spPr>
          <a:xfrm>
            <a:off x="239325"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276" name="Google Shape;276;p42"/>
          <p:cNvSpPr txBox="1">
            <a:spLocks noGrp="1"/>
          </p:cNvSpPr>
          <p:nvPr>
            <p:ph type="body" idx="2"/>
          </p:nvPr>
        </p:nvSpPr>
        <p:spPr>
          <a:xfrm>
            <a:off x="2464200"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277" name="Google Shape;277;p42"/>
          <p:cNvSpPr txBox="1">
            <a:spLocks noGrp="1"/>
          </p:cNvSpPr>
          <p:nvPr>
            <p:ph type="body" idx="3"/>
          </p:nvPr>
        </p:nvSpPr>
        <p:spPr>
          <a:xfrm>
            <a:off x="4689075" y="1607352"/>
            <a:ext cx="1989600" cy="771000"/>
          </a:xfrm>
          <a:prstGeom prst="rect">
            <a:avLst/>
          </a:prstGeom>
          <a:noFill/>
          <a:ln>
            <a:noFill/>
          </a:ln>
        </p:spPr>
        <p:txBody>
          <a:bodyPr spcFirstLastPara="1" wrap="square" lIns="0" tIns="0" rIns="0" bIns="0" anchor="t" anchorCtr="0">
            <a:noAutofit/>
          </a:bodyPr>
          <a:lstStyle>
            <a:lvl1pPr marL="457200" lvl="0" indent="-469900" algn="l" rtl="0">
              <a:lnSpc>
                <a:spcPct val="100000"/>
              </a:lnSpc>
              <a:spcBef>
                <a:spcPts val="0"/>
              </a:spcBef>
              <a:spcAft>
                <a:spcPts val="0"/>
              </a:spcAft>
              <a:buSzPts val="3800"/>
              <a:buChar char="●"/>
              <a:defRPr sz="3800">
                <a:solidFill>
                  <a:schemeClr val="dk2"/>
                </a:solidFill>
              </a:defRPr>
            </a:lvl1pPr>
            <a:lvl2pPr marL="914400" lvl="1" indent="-469900" algn="l" rtl="0">
              <a:lnSpc>
                <a:spcPct val="100000"/>
              </a:lnSpc>
              <a:spcBef>
                <a:spcPts val="0"/>
              </a:spcBef>
              <a:spcAft>
                <a:spcPts val="0"/>
              </a:spcAft>
              <a:buSzPts val="3800"/>
              <a:buChar char="●"/>
              <a:defRPr sz="3800">
                <a:solidFill>
                  <a:schemeClr val="dk2"/>
                </a:solidFill>
              </a:defRPr>
            </a:lvl2pPr>
            <a:lvl3pPr marL="1371600" lvl="2" indent="-469900" algn="l" rtl="0">
              <a:lnSpc>
                <a:spcPct val="100000"/>
              </a:lnSpc>
              <a:spcBef>
                <a:spcPts val="0"/>
              </a:spcBef>
              <a:spcAft>
                <a:spcPts val="0"/>
              </a:spcAft>
              <a:buSzPts val="3800"/>
              <a:buChar char="●"/>
              <a:defRPr sz="3800">
                <a:solidFill>
                  <a:schemeClr val="dk2"/>
                </a:solidFill>
              </a:defRPr>
            </a:lvl3pPr>
            <a:lvl4pPr marL="1828800" lvl="3" indent="-469900" algn="l" rtl="0">
              <a:lnSpc>
                <a:spcPct val="100000"/>
              </a:lnSpc>
              <a:spcBef>
                <a:spcPts val="0"/>
              </a:spcBef>
              <a:spcAft>
                <a:spcPts val="0"/>
              </a:spcAft>
              <a:buSzPts val="3800"/>
              <a:buChar char="●"/>
              <a:defRPr sz="3800">
                <a:solidFill>
                  <a:schemeClr val="dk2"/>
                </a:solidFill>
              </a:defRPr>
            </a:lvl4pPr>
            <a:lvl5pPr marL="2286000" lvl="4" indent="-469900" algn="l" rtl="0">
              <a:lnSpc>
                <a:spcPct val="100000"/>
              </a:lnSpc>
              <a:spcBef>
                <a:spcPts val="0"/>
              </a:spcBef>
              <a:spcAft>
                <a:spcPts val="0"/>
              </a:spcAft>
              <a:buSzPts val="3800"/>
              <a:buChar char="●"/>
              <a:defRPr sz="3800">
                <a:solidFill>
                  <a:schemeClr val="dk2"/>
                </a:solidFill>
              </a:defRPr>
            </a:lvl5pPr>
            <a:lvl6pPr marL="2743200" lvl="5" indent="-469900" algn="l" rtl="0">
              <a:lnSpc>
                <a:spcPct val="100000"/>
              </a:lnSpc>
              <a:spcBef>
                <a:spcPts val="0"/>
              </a:spcBef>
              <a:spcAft>
                <a:spcPts val="0"/>
              </a:spcAft>
              <a:buSzPts val="3800"/>
              <a:buChar char="●"/>
              <a:defRPr sz="3800">
                <a:solidFill>
                  <a:schemeClr val="dk2"/>
                </a:solidFill>
              </a:defRPr>
            </a:lvl6pPr>
            <a:lvl7pPr marL="3200400" lvl="6" indent="-469900" algn="l" rtl="0">
              <a:lnSpc>
                <a:spcPct val="100000"/>
              </a:lnSpc>
              <a:spcBef>
                <a:spcPts val="0"/>
              </a:spcBef>
              <a:spcAft>
                <a:spcPts val="0"/>
              </a:spcAft>
              <a:buSzPts val="3800"/>
              <a:buChar char="●"/>
              <a:defRPr sz="3800">
                <a:solidFill>
                  <a:schemeClr val="dk2"/>
                </a:solidFill>
              </a:defRPr>
            </a:lvl7pPr>
            <a:lvl8pPr marL="3657600" lvl="7" indent="-469900" algn="l" rtl="0">
              <a:lnSpc>
                <a:spcPct val="100000"/>
              </a:lnSpc>
              <a:spcBef>
                <a:spcPts val="0"/>
              </a:spcBef>
              <a:spcAft>
                <a:spcPts val="0"/>
              </a:spcAft>
              <a:buSzPts val="3800"/>
              <a:buChar char="●"/>
              <a:defRPr sz="3800">
                <a:solidFill>
                  <a:schemeClr val="dk2"/>
                </a:solidFill>
              </a:defRPr>
            </a:lvl8pPr>
            <a:lvl9pPr marL="4114800" lvl="8" indent="-469900" algn="l" rtl="0">
              <a:lnSpc>
                <a:spcPct val="100000"/>
              </a:lnSpc>
              <a:spcBef>
                <a:spcPts val="0"/>
              </a:spcBef>
              <a:spcAft>
                <a:spcPts val="0"/>
              </a:spcAft>
              <a:buSzPts val="3800"/>
              <a:buChar char="●"/>
              <a:defRPr sz="3800">
                <a:solidFill>
                  <a:schemeClr val="dk2"/>
                </a:solidFill>
              </a:defRPr>
            </a:lvl9pPr>
          </a:lstStyle>
          <a:p>
            <a:endParaRPr/>
          </a:p>
        </p:txBody>
      </p:sp>
      <p:sp>
        <p:nvSpPr>
          <p:cNvPr id="278" name="Google Shape;278;p42"/>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79" name="Google Shape;279;p42"/>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80" name="Google Shape;280;p4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81" name="Google Shape;281;p4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82" name="Google Shape;282;p42"/>
          <p:cNvSpPr txBox="1">
            <a:spLocks noGrp="1"/>
          </p:cNvSpPr>
          <p:nvPr>
            <p:ph type="body" idx="4"/>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83" name="Google Shape;283;p42"/>
          <p:cNvSpPr txBox="1">
            <a:spLocks noGrp="1"/>
          </p:cNvSpPr>
          <p:nvPr>
            <p:ph type="body" idx="5"/>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284" name="Google Shape;284;p42"/>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85" name="Google Shape;285;p42"/>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86" name="Google Shape;286;p42"/>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87" name="Google Shape;287;p42"/>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88" name="Google Shape;288;p42"/>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89" name="Google Shape;289;p42"/>
          <p:cNvSpPr txBox="1">
            <a:spLocks noGrp="1"/>
          </p:cNvSpPr>
          <p:nvPr>
            <p:ph type="body" idx="6"/>
          </p:nvPr>
        </p:nvSpPr>
        <p:spPr>
          <a:xfrm>
            <a:off x="4689100"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90" name="Google Shape;290;p42"/>
          <p:cNvSpPr txBox="1">
            <a:spLocks noGrp="1"/>
          </p:cNvSpPr>
          <p:nvPr>
            <p:ph type="body" idx="7"/>
          </p:nvPr>
        </p:nvSpPr>
        <p:spPr>
          <a:xfrm>
            <a:off x="2464197"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91" name="Google Shape;291;p42"/>
          <p:cNvSpPr txBox="1">
            <a:spLocks noGrp="1"/>
          </p:cNvSpPr>
          <p:nvPr>
            <p:ph type="body" idx="8"/>
          </p:nvPr>
        </p:nvSpPr>
        <p:spPr>
          <a:xfrm>
            <a:off x="239325" y="2787250"/>
            <a:ext cx="1989600" cy="18744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292" name="Google Shape;292;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3452"/>
        <p:cNvGrpSpPr/>
        <p:nvPr/>
      </p:nvGrpSpPr>
      <p:grpSpPr>
        <a:xfrm>
          <a:off x="0" y="0"/>
          <a:ext cx="0" cy="0"/>
          <a:chOff x="0" y="0"/>
          <a:chExt cx="0" cy="0"/>
        </a:xfrm>
      </p:grpSpPr>
      <p:sp>
        <p:nvSpPr>
          <p:cNvPr id="3453" name="Google Shape;3453;p408"/>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54" name="Google Shape;3454;p408"/>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55" name="Google Shape;3455;p408"/>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56" name="Google Shape;3456;p408"/>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57" name="Google Shape;3457;p40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58" name="Google Shape;3458;p40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59" name="Google Shape;3459;p40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460" name="Google Shape;3460;p408"/>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61" name="Google Shape;3461;p408"/>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62" name="Google Shape;3462;p408"/>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63" name="Google Shape;3463;p408"/>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464" name="Google Shape;3464;p40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3465"/>
        <p:cNvGrpSpPr/>
        <p:nvPr/>
      </p:nvGrpSpPr>
      <p:grpSpPr>
        <a:xfrm>
          <a:off x="0" y="0"/>
          <a:ext cx="0" cy="0"/>
          <a:chOff x="0" y="0"/>
          <a:chExt cx="0" cy="0"/>
        </a:xfrm>
      </p:grpSpPr>
      <p:sp>
        <p:nvSpPr>
          <p:cNvPr id="3466" name="Google Shape;3466;p409"/>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67" name="Google Shape;3467;p40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68" name="Google Shape;3468;p40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69" name="Google Shape;3469;p40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470" name="Google Shape;3470;p409"/>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471" name="Google Shape;3471;p409"/>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472" name="Google Shape;3472;p409"/>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473" name="Google Shape;3473;p409"/>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474" name="Google Shape;3474;p409"/>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475" name="Google Shape;3475;p40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matchingName="3 | Content – Case Study 2 Column 1 Alt Color">
  <p:cSld name="TITLE_2_1_1_1_1_1_1_1_1_1_1_1_1_2">
    <p:bg>
      <p:bgPr>
        <a:solidFill>
          <a:srgbClr val="FFFFFF"/>
        </a:solidFill>
        <a:effectLst/>
      </p:bgPr>
    </p:bg>
    <p:spTree>
      <p:nvGrpSpPr>
        <p:cNvPr id="1" name="Shape 3476"/>
        <p:cNvGrpSpPr/>
        <p:nvPr/>
      </p:nvGrpSpPr>
      <p:grpSpPr>
        <a:xfrm>
          <a:off x="0" y="0"/>
          <a:ext cx="0" cy="0"/>
          <a:chOff x="0" y="0"/>
          <a:chExt cx="0" cy="0"/>
        </a:xfrm>
      </p:grpSpPr>
      <p:sp>
        <p:nvSpPr>
          <p:cNvPr id="3477" name="Google Shape;3477;p410"/>
          <p:cNvSpPr txBox="1"/>
          <p:nvPr/>
        </p:nvSpPr>
        <p:spPr>
          <a:xfrm>
            <a:off x="6914000" y="1333100"/>
            <a:ext cx="1989600" cy="3570600"/>
          </a:xfrm>
          <a:prstGeom prst="rect">
            <a:avLst/>
          </a:prstGeom>
          <a:solidFill>
            <a:srgbClr val="F0F0F0"/>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78" name="Google Shape;3478;p41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79" name="Google Shape;3479;p41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80" name="Google Shape;3480;p41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481" name="Google Shape;3481;p410"/>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482" name="Google Shape;3482;p410"/>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483" name="Google Shape;3483;p410"/>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484" name="Google Shape;3484;p410"/>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485" name="Google Shape;3485;p410"/>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486" name="Google Shape;3486;p41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3487"/>
        <p:cNvGrpSpPr/>
        <p:nvPr/>
      </p:nvGrpSpPr>
      <p:grpSpPr>
        <a:xfrm>
          <a:off x="0" y="0"/>
          <a:ext cx="0" cy="0"/>
          <a:chOff x="0" y="0"/>
          <a:chExt cx="0" cy="0"/>
        </a:xfrm>
      </p:grpSpPr>
      <p:sp>
        <p:nvSpPr>
          <p:cNvPr id="3488" name="Google Shape;3488;p411"/>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489" name="Google Shape;3489;p41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490" name="Google Shape;3490;p41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91" name="Google Shape;3491;p41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492" name="Google Shape;3492;p411"/>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493" name="Google Shape;3493;p411"/>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494" name="Google Shape;3494;p411"/>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495" name="Google Shape;3495;p411"/>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96" name="Google Shape;3496;p411"/>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497" name="Google Shape;3497;p411"/>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498" name="Google Shape;3498;p41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matchingName="3 | Content – Case Study 3 Column 1 Alt Color">
  <p:cSld name="TITLE_2_1_1_1_1_1_1_1_1_1_1_1_1_1_2">
    <p:bg>
      <p:bgPr>
        <a:solidFill>
          <a:srgbClr val="FFFFFF"/>
        </a:solidFill>
        <a:effectLst/>
      </p:bgPr>
    </p:bg>
    <p:spTree>
      <p:nvGrpSpPr>
        <p:cNvPr id="1" name="Shape 3499"/>
        <p:cNvGrpSpPr/>
        <p:nvPr/>
      </p:nvGrpSpPr>
      <p:grpSpPr>
        <a:xfrm>
          <a:off x="0" y="0"/>
          <a:ext cx="0" cy="0"/>
          <a:chOff x="0" y="0"/>
          <a:chExt cx="0" cy="0"/>
        </a:xfrm>
      </p:grpSpPr>
      <p:sp>
        <p:nvSpPr>
          <p:cNvPr id="3500" name="Google Shape;3500;p412"/>
          <p:cNvSpPr txBox="1"/>
          <p:nvPr/>
        </p:nvSpPr>
        <p:spPr>
          <a:xfrm>
            <a:off x="6914000" y="1333100"/>
            <a:ext cx="1989600" cy="3570600"/>
          </a:xfrm>
          <a:prstGeom prst="rect">
            <a:avLst/>
          </a:prstGeom>
          <a:solidFill>
            <a:srgbClr val="F0F0F0"/>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501" name="Google Shape;3501;p41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02" name="Google Shape;3502;p41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03" name="Google Shape;3503;p41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04" name="Google Shape;3504;p412"/>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505" name="Google Shape;3505;p412"/>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506" name="Google Shape;3506;p412"/>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507" name="Google Shape;3507;p412"/>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508" name="Google Shape;3508;p412"/>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509" name="Google Shape;3509;p412"/>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510" name="Google Shape;3510;p41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3511"/>
        <p:cNvGrpSpPr/>
        <p:nvPr/>
      </p:nvGrpSpPr>
      <p:grpSpPr>
        <a:xfrm>
          <a:off x="0" y="0"/>
          <a:ext cx="0" cy="0"/>
          <a:chOff x="0" y="0"/>
          <a:chExt cx="0" cy="0"/>
        </a:xfrm>
      </p:grpSpPr>
      <p:sp>
        <p:nvSpPr>
          <p:cNvPr id="3512" name="Google Shape;3512;p413"/>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513" name="Google Shape;3513;p41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14" name="Google Shape;3514;p41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15" name="Google Shape;3515;p41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16" name="Google Shape;3516;p413"/>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517" name="Google Shape;3517;p413"/>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518" name="Google Shape;3518;p413"/>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519" name="Google Shape;3519;p413"/>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3520" name="Google Shape;3520;p413"/>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3521" name="Google Shape;3521;p413"/>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3522" name="Google Shape;3522;p413"/>
          <p:cNvSpPr txBox="1">
            <a:spLocks noGrp="1"/>
          </p:cNvSpPr>
          <p:nvPr>
            <p:ph type="body" idx="3"/>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523" name="Google Shape;3523;p413"/>
          <p:cNvSpPr txBox="1">
            <a:spLocks noGrp="1"/>
          </p:cNvSpPr>
          <p:nvPr>
            <p:ph type="body" idx="4"/>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524" name="Google Shape;3524;p413"/>
          <p:cNvSpPr txBox="1">
            <a:spLocks noGrp="1"/>
          </p:cNvSpPr>
          <p:nvPr>
            <p:ph type="body" idx="5"/>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525" name="Google Shape;3525;p41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3526"/>
        <p:cNvGrpSpPr/>
        <p:nvPr/>
      </p:nvGrpSpPr>
      <p:grpSpPr>
        <a:xfrm>
          <a:off x="0" y="0"/>
          <a:ext cx="0" cy="0"/>
          <a:chOff x="0" y="0"/>
          <a:chExt cx="0" cy="0"/>
        </a:xfrm>
      </p:grpSpPr>
      <p:sp>
        <p:nvSpPr>
          <p:cNvPr id="3527" name="Google Shape;3527;p414"/>
          <p:cNvSpPr txBox="1">
            <a:spLocks noGrp="1"/>
          </p:cNvSpPr>
          <p:nvPr>
            <p:ph type="body" idx="1"/>
          </p:nvPr>
        </p:nvSpPr>
        <p:spPr>
          <a:xfrm>
            <a:off x="23932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3528" name="Google Shape;3528;p414"/>
          <p:cNvSpPr txBox="1">
            <a:spLocks noGrp="1"/>
          </p:cNvSpPr>
          <p:nvPr>
            <p:ph type="body" idx="2"/>
          </p:nvPr>
        </p:nvSpPr>
        <p:spPr>
          <a:xfrm>
            <a:off x="2464200"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3529" name="Google Shape;3529;p414"/>
          <p:cNvSpPr txBox="1">
            <a:spLocks noGrp="1"/>
          </p:cNvSpPr>
          <p:nvPr>
            <p:ph type="body" idx="3"/>
          </p:nvPr>
        </p:nvSpPr>
        <p:spPr>
          <a:xfrm>
            <a:off x="468907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3530" name="Google Shape;3530;p414"/>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531" name="Google Shape;3531;p41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32" name="Google Shape;3532;p41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33" name="Google Shape;3533;p414"/>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34" name="Google Shape;3534;p414"/>
          <p:cNvSpPr txBox="1">
            <a:spLocks noGrp="1"/>
          </p:cNvSpPr>
          <p:nvPr>
            <p:ph type="body" idx="5"/>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535" name="Google Shape;3535;p414"/>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536" name="Google Shape;3536;p414"/>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537" name="Google Shape;3537;p414"/>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3538" name="Google Shape;3538;p414"/>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3539" name="Google Shape;3539;p414"/>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3540" name="Google Shape;3540;p414"/>
          <p:cNvSpPr txBox="1">
            <a:spLocks noGrp="1"/>
          </p:cNvSpPr>
          <p:nvPr>
            <p:ph type="body" idx="6"/>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541" name="Google Shape;3541;p414"/>
          <p:cNvSpPr txBox="1">
            <a:spLocks noGrp="1"/>
          </p:cNvSpPr>
          <p:nvPr>
            <p:ph type="body" idx="7"/>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542" name="Google Shape;3542;p414"/>
          <p:cNvSpPr txBox="1">
            <a:spLocks noGrp="1"/>
          </p:cNvSpPr>
          <p:nvPr>
            <p:ph type="body" idx="8"/>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543" name="Google Shape;3543;p41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3544"/>
        <p:cNvGrpSpPr/>
        <p:nvPr/>
      </p:nvGrpSpPr>
      <p:grpSpPr>
        <a:xfrm>
          <a:off x="0" y="0"/>
          <a:ext cx="0" cy="0"/>
          <a:chOff x="0" y="0"/>
          <a:chExt cx="0" cy="0"/>
        </a:xfrm>
      </p:grpSpPr>
      <p:sp>
        <p:nvSpPr>
          <p:cNvPr id="3545" name="Google Shape;3545;p415"/>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546" name="Google Shape;3546;p41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47" name="Google Shape;3547;p41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48" name="Google Shape;3548;p41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49" name="Google Shape;3549;p415"/>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550" name="Google Shape;3550;p415"/>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551" name="Google Shape;3551;p415"/>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552" name="Google Shape;3552;p415"/>
          <p:cNvSpPr txBox="1">
            <a:spLocks noGrp="1"/>
          </p:cNvSpPr>
          <p:nvPr>
            <p:ph type="body" idx="3"/>
          </p:nvPr>
        </p:nvSpPr>
        <p:spPr>
          <a:xfrm>
            <a:off x="5249700" y="159642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3553" name="Google Shape;3553;p415"/>
          <p:cNvSpPr txBox="1">
            <a:spLocks noGrp="1"/>
          </p:cNvSpPr>
          <p:nvPr>
            <p:ph type="body" idx="4"/>
          </p:nvPr>
        </p:nvSpPr>
        <p:spPr>
          <a:xfrm>
            <a:off x="5249700" y="261887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3554" name="Google Shape;3554;p415"/>
          <p:cNvSpPr txBox="1">
            <a:spLocks noGrp="1"/>
          </p:cNvSpPr>
          <p:nvPr>
            <p:ph type="body" idx="5"/>
          </p:nvPr>
        </p:nvSpPr>
        <p:spPr>
          <a:xfrm>
            <a:off x="5249700" y="3641322"/>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3555" name="Google Shape;3555;p415"/>
          <p:cNvSpPr txBox="1">
            <a:spLocks noGrp="1"/>
          </p:cNvSpPr>
          <p:nvPr>
            <p:ph type="body" idx="6"/>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3556" name="Google Shape;3556;p41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3557"/>
        <p:cNvGrpSpPr/>
        <p:nvPr/>
      </p:nvGrpSpPr>
      <p:grpSpPr>
        <a:xfrm>
          <a:off x="0" y="0"/>
          <a:ext cx="0" cy="0"/>
          <a:chOff x="0" y="0"/>
          <a:chExt cx="0" cy="0"/>
        </a:xfrm>
      </p:grpSpPr>
      <p:sp>
        <p:nvSpPr>
          <p:cNvPr id="3558" name="Google Shape;3558;p416"/>
          <p:cNvSpPr txBox="1">
            <a:spLocks noGrp="1"/>
          </p:cNvSpPr>
          <p:nvPr>
            <p:ph type="body" idx="1"/>
          </p:nvPr>
        </p:nvSpPr>
        <p:spPr>
          <a:xfrm>
            <a:off x="4690300" y="1576477"/>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559" name="Google Shape;3559;p416"/>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3560" name="Google Shape;3560;p41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61" name="Google Shape;3561;p41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62" name="Google Shape;3562;p41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63" name="Google Shape;3563;p416"/>
          <p:cNvSpPr txBox="1">
            <a:spLocks noGrp="1"/>
          </p:cNvSpPr>
          <p:nvPr>
            <p:ph type="body" idx="3"/>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3564" name="Google Shape;3564;p416"/>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565" name="Google Shape;3565;p416"/>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566" name="Google Shape;3566;p416"/>
          <p:cNvSpPr txBox="1">
            <a:spLocks noGrp="1"/>
          </p:cNvSpPr>
          <p:nvPr>
            <p:ph type="body" idx="4"/>
          </p:nvPr>
        </p:nvSpPr>
        <p:spPr>
          <a:xfrm>
            <a:off x="4690300" y="1916050"/>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3567" name="Google Shape;3567;p416"/>
          <p:cNvSpPr txBox="1">
            <a:spLocks noGrp="1"/>
          </p:cNvSpPr>
          <p:nvPr>
            <p:ph type="body" idx="5"/>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568" name="Google Shape;3568;p416"/>
          <p:cNvSpPr txBox="1">
            <a:spLocks noGrp="1"/>
          </p:cNvSpPr>
          <p:nvPr>
            <p:ph type="body" idx="6"/>
          </p:nvPr>
        </p:nvSpPr>
        <p:spPr>
          <a:xfrm>
            <a:off x="4690300" y="2656720"/>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569" name="Google Shape;3569;p416"/>
          <p:cNvSpPr txBox="1">
            <a:spLocks noGrp="1"/>
          </p:cNvSpPr>
          <p:nvPr>
            <p:ph type="body" idx="7"/>
          </p:nvPr>
        </p:nvSpPr>
        <p:spPr>
          <a:xfrm>
            <a:off x="4690300" y="2996293"/>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3570" name="Google Shape;3570;p416"/>
          <p:cNvSpPr txBox="1">
            <a:spLocks noGrp="1"/>
          </p:cNvSpPr>
          <p:nvPr>
            <p:ph type="body" idx="8"/>
          </p:nvPr>
        </p:nvSpPr>
        <p:spPr>
          <a:xfrm>
            <a:off x="4690300" y="3736976"/>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3571" name="Google Shape;3571;p416"/>
          <p:cNvSpPr txBox="1">
            <a:spLocks noGrp="1"/>
          </p:cNvSpPr>
          <p:nvPr>
            <p:ph type="body" idx="9"/>
          </p:nvPr>
        </p:nvSpPr>
        <p:spPr>
          <a:xfrm>
            <a:off x="4690300" y="4076549"/>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3572" name="Google Shape;3572;p41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3573"/>
        <p:cNvGrpSpPr/>
        <p:nvPr/>
      </p:nvGrpSpPr>
      <p:grpSpPr>
        <a:xfrm>
          <a:off x="0" y="0"/>
          <a:ext cx="0" cy="0"/>
          <a:chOff x="0" y="0"/>
          <a:chExt cx="0" cy="0"/>
        </a:xfrm>
      </p:grpSpPr>
      <p:sp>
        <p:nvSpPr>
          <p:cNvPr id="3574" name="Google Shape;3574;p41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75" name="Google Shape;3575;p41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76" name="Google Shape;3576;p41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77" name="Google Shape;3577;p417"/>
          <p:cNvSpPr txBox="1">
            <a:spLocks noGrp="1"/>
          </p:cNvSpPr>
          <p:nvPr>
            <p:ph type="body" idx="2"/>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3578" name="Google Shape;3578;p41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293"/>
        <p:cNvGrpSpPr/>
        <p:nvPr/>
      </p:nvGrpSpPr>
      <p:grpSpPr>
        <a:xfrm>
          <a:off x="0" y="0"/>
          <a:ext cx="0" cy="0"/>
          <a:chOff x="0" y="0"/>
          <a:chExt cx="0" cy="0"/>
        </a:xfrm>
      </p:grpSpPr>
      <p:sp>
        <p:nvSpPr>
          <p:cNvPr id="294" name="Google Shape;294;p43"/>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295" name="Google Shape;295;p4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296" name="Google Shape;296;p4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297" name="Google Shape;297;p4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298" name="Google Shape;298;p43"/>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299" name="Google Shape;299;p43"/>
          <p:cNvSpPr txBox="1">
            <a:spLocks noGrp="1"/>
          </p:cNvSpPr>
          <p:nvPr>
            <p:ph type="body" idx="2"/>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300" name="Google Shape;300;p43"/>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01" name="Google Shape;301;p43"/>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02" name="Google Shape;302;p43"/>
          <p:cNvSpPr txBox="1">
            <a:spLocks noGrp="1"/>
          </p:cNvSpPr>
          <p:nvPr>
            <p:ph type="body" idx="3"/>
          </p:nvPr>
        </p:nvSpPr>
        <p:spPr>
          <a:xfrm>
            <a:off x="5249700" y="1596425"/>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303" name="Google Shape;303;p43"/>
          <p:cNvSpPr txBox="1">
            <a:spLocks noGrp="1"/>
          </p:cNvSpPr>
          <p:nvPr>
            <p:ph type="body" idx="4"/>
          </p:nvPr>
        </p:nvSpPr>
        <p:spPr>
          <a:xfrm>
            <a:off x="5249700" y="2618875"/>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304" name="Google Shape;304;p43"/>
          <p:cNvSpPr txBox="1">
            <a:spLocks noGrp="1"/>
          </p:cNvSpPr>
          <p:nvPr>
            <p:ph type="body" idx="5"/>
          </p:nvPr>
        </p:nvSpPr>
        <p:spPr>
          <a:xfrm>
            <a:off x="5249700" y="3641322"/>
            <a:ext cx="1430100" cy="843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50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50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50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50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50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50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50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500"/>
              </a:spcBef>
              <a:spcAft>
                <a:spcPts val="500"/>
              </a:spcAft>
              <a:buSzPts val="900"/>
              <a:buFont typeface="Inter"/>
              <a:buChar char="●"/>
              <a:defRPr sz="900">
                <a:latin typeface="Inter"/>
                <a:ea typeface="Inter"/>
                <a:cs typeface="Inter"/>
                <a:sym typeface="Inter"/>
              </a:defRPr>
            </a:lvl9pPr>
          </a:lstStyle>
          <a:p>
            <a:endParaRPr/>
          </a:p>
        </p:txBody>
      </p:sp>
      <p:sp>
        <p:nvSpPr>
          <p:cNvPr id="305" name="Google Shape;305;p43"/>
          <p:cNvSpPr txBox="1">
            <a:spLocks noGrp="1"/>
          </p:cNvSpPr>
          <p:nvPr>
            <p:ph type="body" idx="6"/>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306" name="Google Shape;306;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3579"/>
        <p:cNvGrpSpPr/>
        <p:nvPr/>
      </p:nvGrpSpPr>
      <p:grpSpPr>
        <a:xfrm>
          <a:off x="0" y="0"/>
          <a:ext cx="0" cy="0"/>
          <a:chOff x="0" y="0"/>
          <a:chExt cx="0" cy="0"/>
        </a:xfrm>
      </p:grpSpPr>
      <p:sp>
        <p:nvSpPr>
          <p:cNvPr id="3580" name="Google Shape;3580;p41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81" name="Google Shape;3581;p41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82" name="Google Shape;3582;p41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83" name="Google Shape;3583;p418"/>
          <p:cNvSpPr txBox="1">
            <a:spLocks noGrp="1"/>
          </p:cNvSpPr>
          <p:nvPr>
            <p:ph type="body" idx="2"/>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584" name="Google Shape;3584;p41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3585"/>
        <p:cNvGrpSpPr/>
        <p:nvPr/>
      </p:nvGrpSpPr>
      <p:grpSpPr>
        <a:xfrm>
          <a:off x="0" y="0"/>
          <a:ext cx="0" cy="0"/>
          <a:chOff x="0" y="0"/>
          <a:chExt cx="0" cy="0"/>
        </a:xfrm>
      </p:grpSpPr>
      <p:sp>
        <p:nvSpPr>
          <p:cNvPr id="3586" name="Google Shape;3586;p419"/>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87" name="Google Shape;3587;p41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88" name="Google Shape;3588;p41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89" name="Google Shape;3589;p419"/>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19"/>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3591" name="Google Shape;3591;p41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3592"/>
        <p:cNvGrpSpPr/>
        <p:nvPr/>
      </p:nvGrpSpPr>
      <p:grpSpPr>
        <a:xfrm>
          <a:off x="0" y="0"/>
          <a:ext cx="0" cy="0"/>
          <a:chOff x="0" y="0"/>
          <a:chExt cx="0" cy="0"/>
        </a:xfrm>
      </p:grpSpPr>
      <p:sp>
        <p:nvSpPr>
          <p:cNvPr id="3593" name="Google Shape;3593;p420"/>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94" name="Google Shape;3594;p42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95" name="Google Shape;3595;p42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96" name="Google Shape;3596;p420"/>
          <p:cNvSpPr/>
          <p:nvPr/>
        </p:nvSpPr>
        <p:spPr>
          <a:xfrm>
            <a:off x="2464475" y="1360800"/>
            <a:ext cx="64404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97" name="Google Shape;3597;p420"/>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3598" name="Google Shape;3598;p420"/>
          <p:cNvSpPr txBox="1">
            <a:spLocks noGrp="1"/>
          </p:cNvSpPr>
          <p:nvPr>
            <p:ph type="body" idx="3"/>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599" name="Google Shape;3599;p42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3600"/>
        <p:cNvGrpSpPr/>
        <p:nvPr/>
      </p:nvGrpSpPr>
      <p:grpSpPr>
        <a:xfrm>
          <a:off x="0" y="0"/>
          <a:ext cx="0" cy="0"/>
          <a:chOff x="0" y="0"/>
          <a:chExt cx="0" cy="0"/>
        </a:xfrm>
      </p:grpSpPr>
      <p:sp>
        <p:nvSpPr>
          <p:cNvPr id="3601" name="Google Shape;3601;p421"/>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602" name="Google Shape;3602;p42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603" name="Google Shape;3603;p42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604" name="Google Shape;3604;p421"/>
          <p:cNvSpPr/>
          <p:nvPr/>
        </p:nvSpPr>
        <p:spPr>
          <a:xfrm>
            <a:off x="4691075" y="1360800"/>
            <a:ext cx="42138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05" name="Google Shape;3605;p421"/>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3606" name="Google Shape;3606;p421"/>
          <p:cNvSpPr txBox="1">
            <a:spLocks noGrp="1"/>
          </p:cNvSpPr>
          <p:nvPr>
            <p:ph type="body" idx="3"/>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3607" name="Google Shape;3607;p42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matchingName="3 | Content – Large Headline Only">
  <p:cSld name="TITLE_2_1_1_1_1_1_1_1_1_1_1_1_1_1_1_1_1_1_1_1_1_1_1_1_2">
    <p:bg>
      <p:bgPr>
        <a:solidFill>
          <a:srgbClr val="FFFFFF"/>
        </a:solidFill>
        <a:effectLst/>
      </p:bgPr>
    </p:bg>
    <p:spTree>
      <p:nvGrpSpPr>
        <p:cNvPr id="1" name="Shape 3608"/>
        <p:cNvGrpSpPr/>
        <p:nvPr/>
      </p:nvGrpSpPr>
      <p:grpSpPr>
        <a:xfrm>
          <a:off x="0" y="0"/>
          <a:ext cx="0" cy="0"/>
          <a:chOff x="0" y="0"/>
          <a:chExt cx="0" cy="0"/>
        </a:xfrm>
      </p:grpSpPr>
      <p:cxnSp>
        <p:nvCxnSpPr>
          <p:cNvPr id="3609" name="Google Shape;3609;p42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610" name="Google Shape;3610;p42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611" name="Google Shape;3611;p422"/>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612" name="Google Shape;3612;p42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3613"/>
        <p:cNvGrpSpPr/>
        <p:nvPr/>
      </p:nvGrpSpPr>
      <p:grpSpPr>
        <a:xfrm>
          <a:off x="0" y="0"/>
          <a:ext cx="0" cy="0"/>
          <a:chOff x="0" y="0"/>
          <a:chExt cx="0" cy="0"/>
        </a:xfrm>
      </p:grpSpPr>
      <p:cxnSp>
        <p:nvCxnSpPr>
          <p:cNvPr id="3614" name="Google Shape;3614;p42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615" name="Google Shape;3615;p42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616" name="Google Shape;3616;p42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617" name="Google Shape;3617;p42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3618"/>
        <p:cNvGrpSpPr/>
        <p:nvPr/>
      </p:nvGrpSpPr>
      <p:grpSpPr>
        <a:xfrm>
          <a:off x="0" y="0"/>
          <a:ext cx="0" cy="0"/>
          <a:chOff x="0" y="0"/>
          <a:chExt cx="0" cy="0"/>
        </a:xfrm>
      </p:grpSpPr>
      <p:cxnSp>
        <p:nvCxnSpPr>
          <p:cNvPr id="3619" name="Google Shape;3619;p42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620" name="Google Shape;3620;p42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621" name="Google Shape;3621;p42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3622"/>
        <p:cNvGrpSpPr/>
        <p:nvPr/>
      </p:nvGrpSpPr>
      <p:grpSpPr>
        <a:xfrm>
          <a:off x="0" y="0"/>
          <a:ext cx="0" cy="0"/>
          <a:chOff x="0" y="0"/>
          <a:chExt cx="0" cy="0"/>
        </a:xfrm>
      </p:grpSpPr>
      <p:sp>
        <p:nvSpPr>
          <p:cNvPr id="3623" name="Google Shape;3623;p425"/>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25"/>
          <p:cNvSpPr txBox="1">
            <a:spLocks noGrp="1"/>
          </p:cNvSpPr>
          <p:nvPr>
            <p:ph type="body" idx="1"/>
          </p:nvPr>
        </p:nvSpPr>
        <p:spPr>
          <a:xfrm>
            <a:off x="874800" y="1756200"/>
            <a:ext cx="7396200" cy="1425600"/>
          </a:xfrm>
          <a:prstGeom prst="rect">
            <a:avLst/>
          </a:prstGeom>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3625" name="Google Shape;3625;p42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626" name="Google Shape;3626;p42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627" name="Google Shape;3627;p425"/>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28" name="Google Shape;3628;p425"/>
          <p:cNvSpPr txBox="1">
            <a:spLocks noGrp="1"/>
          </p:cNvSpPr>
          <p:nvPr>
            <p:ph type="body" idx="3"/>
          </p:nvPr>
        </p:nvSpPr>
        <p:spPr>
          <a:xfrm>
            <a:off x="2466000" y="3528600"/>
            <a:ext cx="4213800" cy="803400"/>
          </a:xfrm>
          <a:prstGeom prst="rect">
            <a:avLst/>
          </a:prstGeom>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629" name="Google Shape;3629;p425"/>
          <p:cNvSpPr txBox="1">
            <a:spLocks noGrp="1"/>
          </p:cNvSpPr>
          <p:nvPr>
            <p:ph type="body" idx="4"/>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3630" name="Google Shape;3630;p42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3631"/>
        <p:cNvGrpSpPr/>
        <p:nvPr/>
      </p:nvGrpSpPr>
      <p:grpSpPr>
        <a:xfrm>
          <a:off x="0" y="0"/>
          <a:ext cx="0" cy="0"/>
          <a:chOff x="0" y="0"/>
          <a:chExt cx="0" cy="0"/>
        </a:xfrm>
      </p:grpSpPr>
      <p:cxnSp>
        <p:nvCxnSpPr>
          <p:cNvPr id="3632" name="Google Shape;3632;p42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633" name="Google Shape;3633;p42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634" name="Google Shape;3634;p426"/>
          <p:cNvSpPr txBox="1">
            <a:spLocks noGrp="1"/>
          </p:cNvSpPr>
          <p:nvPr>
            <p:ph type="body" idx="2"/>
          </p:nvPr>
        </p:nvSpPr>
        <p:spPr>
          <a:xfrm>
            <a:off x="239400" y="915600"/>
            <a:ext cx="8665500" cy="3990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pic>
        <p:nvPicPr>
          <p:cNvPr id="3635" name="Google Shape;3635;p42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3636"/>
        <p:cNvGrpSpPr/>
        <p:nvPr/>
      </p:nvGrpSpPr>
      <p:grpSpPr>
        <a:xfrm>
          <a:off x="0" y="0"/>
          <a:ext cx="0" cy="0"/>
          <a:chOff x="0" y="0"/>
          <a:chExt cx="0" cy="0"/>
        </a:xfrm>
      </p:grpSpPr>
      <p:cxnSp>
        <p:nvCxnSpPr>
          <p:cNvPr id="3637" name="Google Shape;3637;p42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638" name="Google Shape;3638;p42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639" name="Google Shape;3639;p427"/>
          <p:cNvSpPr txBox="1">
            <a:spLocks noGrp="1"/>
          </p:cNvSpPr>
          <p:nvPr>
            <p:ph type="body" idx="2"/>
          </p:nvPr>
        </p:nvSpPr>
        <p:spPr>
          <a:xfrm>
            <a:off x="2394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640" name="Google Shape;3640;p427"/>
          <p:cNvSpPr txBox="1">
            <a:spLocks noGrp="1"/>
          </p:cNvSpPr>
          <p:nvPr>
            <p:ph type="body" idx="3"/>
          </p:nvPr>
        </p:nvSpPr>
        <p:spPr>
          <a:xfrm>
            <a:off x="46908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pic>
        <p:nvPicPr>
          <p:cNvPr id="3641" name="Google Shape;3641;p42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307"/>
        <p:cNvGrpSpPr/>
        <p:nvPr/>
      </p:nvGrpSpPr>
      <p:grpSpPr>
        <a:xfrm>
          <a:off x="0" y="0"/>
          <a:ext cx="0" cy="0"/>
          <a:chOff x="0" y="0"/>
          <a:chExt cx="0" cy="0"/>
        </a:xfrm>
      </p:grpSpPr>
      <p:sp>
        <p:nvSpPr>
          <p:cNvPr id="308" name="Google Shape;308;p44"/>
          <p:cNvSpPr txBox="1">
            <a:spLocks noGrp="1"/>
          </p:cNvSpPr>
          <p:nvPr>
            <p:ph type="body" idx="1"/>
          </p:nvPr>
        </p:nvSpPr>
        <p:spPr>
          <a:xfrm>
            <a:off x="4690300" y="1576477"/>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309" name="Google Shape;309;p44"/>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marR="0" lvl="0" indent="0" algn="l" rtl="0">
              <a:lnSpc>
                <a:spcPct val="100000"/>
              </a:lnSpc>
              <a:spcBef>
                <a:spcPts val="800"/>
              </a:spcBef>
              <a:spcAft>
                <a:spcPts val="0"/>
              </a:spcAft>
              <a:buClr>
                <a:srgbClr val="000000"/>
              </a:buClr>
              <a:buSzPts val="500"/>
              <a:buFont typeface="Arial"/>
              <a:buNone/>
            </a:pPr>
            <a:endParaRPr sz="500" b="0" i="0" u="none" strike="noStrike" cap="none">
              <a:solidFill>
                <a:srgbClr val="000000"/>
              </a:solidFill>
              <a:latin typeface="Arial"/>
              <a:ea typeface="Arial"/>
              <a:cs typeface="Arial"/>
              <a:sym typeface="Arial"/>
            </a:endParaRPr>
          </a:p>
        </p:txBody>
      </p:sp>
      <p:sp>
        <p:nvSpPr>
          <p:cNvPr id="310" name="Google Shape;310;p4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311" name="Google Shape;311;p4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12" name="Google Shape;312;p4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13" name="Google Shape;313;p44"/>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14" name="Google Shape;314;p44"/>
          <p:cNvSpPr txBox="1">
            <a:spLocks noGrp="1"/>
          </p:cNvSpPr>
          <p:nvPr>
            <p:ph type="body" idx="3"/>
          </p:nvPr>
        </p:nvSpPr>
        <p:spPr>
          <a:xfrm>
            <a:off x="7051100" y="2378250"/>
            <a:ext cx="1715400" cy="23883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cxnSp>
        <p:nvCxnSpPr>
          <p:cNvPr id="315" name="Google Shape;315;p44"/>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316" name="Google Shape;316;p44"/>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317" name="Google Shape;317;p44"/>
          <p:cNvSpPr txBox="1">
            <a:spLocks noGrp="1"/>
          </p:cNvSpPr>
          <p:nvPr>
            <p:ph type="body" idx="4"/>
          </p:nvPr>
        </p:nvSpPr>
        <p:spPr>
          <a:xfrm>
            <a:off x="4690300" y="1916050"/>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318" name="Google Shape;318;p44"/>
          <p:cNvSpPr txBox="1">
            <a:spLocks noGrp="1"/>
          </p:cNvSpPr>
          <p:nvPr>
            <p:ph type="body" idx="5"/>
          </p:nvPr>
        </p:nvSpPr>
        <p:spPr>
          <a:xfrm>
            <a:off x="239400" y="1576475"/>
            <a:ext cx="4213800" cy="30852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319" name="Google Shape;319;p44"/>
          <p:cNvSpPr txBox="1">
            <a:spLocks noGrp="1"/>
          </p:cNvSpPr>
          <p:nvPr>
            <p:ph type="body" idx="6"/>
          </p:nvPr>
        </p:nvSpPr>
        <p:spPr>
          <a:xfrm>
            <a:off x="4690300" y="2656720"/>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320" name="Google Shape;320;p44"/>
          <p:cNvSpPr txBox="1">
            <a:spLocks noGrp="1"/>
          </p:cNvSpPr>
          <p:nvPr>
            <p:ph type="body" idx="7"/>
          </p:nvPr>
        </p:nvSpPr>
        <p:spPr>
          <a:xfrm>
            <a:off x="4690300" y="2996293"/>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321" name="Google Shape;321;p44"/>
          <p:cNvSpPr txBox="1">
            <a:spLocks noGrp="1"/>
          </p:cNvSpPr>
          <p:nvPr>
            <p:ph type="body" idx="8"/>
          </p:nvPr>
        </p:nvSpPr>
        <p:spPr>
          <a:xfrm>
            <a:off x="4690300" y="3736976"/>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322" name="Google Shape;322;p44"/>
          <p:cNvSpPr txBox="1">
            <a:spLocks noGrp="1"/>
          </p:cNvSpPr>
          <p:nvPr>
            <p:ph type="body" idx="9"/>
          </p:nvPr>
        </p:nvSpPr>
        <p:spPr>
          <a:xfrm>
            <a:off x="4690300" y="4076549"/>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Inter"/>
              <a:buChar char="●"/>
              <a:defRPr sz="900">
                <a:latin typeface="Inter"/>
                <a:ea typeface="Inter"/>
                <a:cs typeface="Inter"/>
                <a:sym typeface="Inter"/>
              </a:defRPr>
            </a:lvl1pPr>
            <a:lvl2pPr marL="914400" lvl="1" indent="-285750" algn="l" rtl="0">
              <a:lnSpc>
                <a:spcPct val="100000"/>
              </a:lnSpc>
              <a:spcBef>
                <a:spcPts val="0"/>
              </a:spcBef>
              <a:spcAft>
                <a:spcPts val="0"/>
              </a:spcAft>
              <a:buSzPts val="900"/>
              <a:buFont typeface="Inter"/>
              <a:buChar char="●"/>
              <a:defRPr sz="900">
                <a:latin typeface="Inter"/>
                <a:ea typeface="Inter"/>
                <a:cs typeface="Inter"/>
                <a:sym typeface="Inter"/>
              </a:defRPr>
            </a:lvl2pPr>
            <a:lvl3pPr marL="1371600" lvl="2" indent="-285750" algn="l" rtl="0">
              <a:lnSpc>
                <a:spcPct val="100000"/>
              </a:lnSpc>
              <a:spcBef>
                <a:spcPts val="0"/>
              </a:spcBef>
              <a:spcAft>
                <a:spcPts val="0"/>
              </a:spcAft>
              <a:buSzPts val="900"/>
              <a:buFont typeface="Inter"/>
              <a:buChar char="●"/>
              <a:defRPr sz="900">
                <a:latin typeface="Inter"/>
                <a:ea typeface="Inter"/>
                <a:cs typeface="Inter"/>
                <a:sym typeface="Inter"/>
              </a:defRPr>
            </a:lvl3pPr>
            <a:lvl4pPr marL="1828800" lvl="3" indent="-285750" algn="l" rtl="0">
              <a:lnSpc>
                <a:spcPct val="100000"/>
              </a:lnSpc>
              <a:spcBef>
                <a:spcPts val="0"/>
              </a:spcBef>
              <a:spcAft>
                <a:spcPts val="0"/>
              </a:spcAft>
              <a:buSzPts val="900"/>
              <a:buFont typeface="Inter"/>
              <a:buChar char="●"/>
              <a:defRPr sz="900">
                <a:latin typeface="Inter"/>
                <a:ea typeface="Inter"/>
                <a:cs typeface="Inter"/>
                <a:sym typeface="Inter"/>
              </a:defRPr>
            </a:lvl4pPr>
            <a:lvl5pPr marL="2286000" lvl="4" indent="-285750" algn="l" rtl="0">
              <a:lnSpc>
                <a:spcPct val="100000"/>
              </a:lnSpc>
              <a:spcBef>
                <a:spcPts val="0"/>
              </a:spcBef>
              <a:spcAft>
                <a:spcPts val="0"/>
              </a:spcAft>
              <a:buSzPts val="900"/>
              <a:buFont typeface="Inter"/>
              <a:buChar char="●"/>
              <a:defRPr sz="900">
                <a:latin typeface="Inter"/>
                <a:ea typeface="Inter"/>
                <a:cs typeface="Inter"/>
                <a:sym typeface="Inter"/>
              </a:defRPr>
            </a:lvl5pPr>
            <a:lvl6pPr marL="2743200" lvl="5" indent="-285750" algn="l" rtl="0">
              <a:lnSpc>
                <a:spcPct val="100000"/>
              </a:lnSpc>
              <a:spcBef>
                <a:spcPts val="0"/>
              </a:spcBef>
              <a:spcAft>
                <a:spcPts val="0"/>
              </a:spcAft>
              <a:buSzPts val="900"/>
              <a:buFont typeface="Inter"/>
              <a:buChar char="●"/>
              <a:defRPr sz="900">
                <a:latin typeface="Inter"/>
                <a:ea typeface="Inter"/>
                <a:cs typeface="Inter"/>
                <a:sym typeface="Inter"/>
              </a:defRPr>
            </a:lvl6pPr>
            <a:lvl7pPr marL="3200400" lvl="6" indent="-285750" algn="l" rtl="0">
              <a:lnSpc>
                <a:spcPct val="100000"/>
              </a:lnSpc>
              <a:spcBef>
                <a:spcPts val="0"/>
              </a:spcBef>
              <a:spcAft>
                <a:spcPts val="0"/>
              </a:spcAft>
              <a:buSzPts val="900"/>
              <a:buFont typeface="Inter"/>
              <a:buChar char="●"/>
              <a:defRPr sz="900">
                <a:latin typeface="Inter"/>
                <a:ea typeface="Inter"/>
                <a:cs typeface="Inter"/>
                <a:sym typeface="Inter"/>
              </a:defRPr>
            </a:lvl7pPr>
            <a:lvl8pPr marL="3657600" lvl="7" indent="-285750" algn="l" rtl="0">
              <a:lnSpc>
                <a:spcPct val="100000"/>
              </a:lnSpc>
              <a:spcBef>
                <a:spcPts val="0"/>
              </a:spcBef>
              <a:spcAft>
                <a:spcPts val="0"/>
              </a:spcAft>
              <a:buSzPts val="900"/>
              <a:buFont typeface="Inter"/>
              <a:buChar char="●"/>
              <a:defRPr sz="900">
                <a:latin typeface="Inter"/>
                <a:ea typeface="Inter"/>
                <a:cs typeface="Inter"/>
                <a:sym typeface="Inter"/>
              </a:defRPr>
            </a:lvl8pPr>
            <a:lvl9pPr marL="4114800" lvl="8" indent="-285750" algn="l" rtl="0">
              <a:lnSpc>
                <a:spcPct val="100000"/>
              </a:lnSpc>
              <a:spcBef>
                <a:spcPts val="0"/>
              </a:spcBef>
              <a:spcAft>
                <a:spcPts val="0"/>
              </a:spcAft>
              <a:buSzPts val="900"/>
              <a:buFont typeface="Inter"/>
              <a:buChar char="●"/>
              <a:defRPr sz="900">
                <a:latin typeface="Inter"/>
                <a:ea typeface="Inter"/>
                <a:cs typeface="Inter"/>
                <a:sym typeface="Inter"/>
              </a:defRPr>
            </a:lvl9pPr>
          </a:lstStyle>
          <a:p>
            <a:endParaRPr/>
          </a:p>
        </p:txBody>
      </p:sp>
      <p:sp>
        <p:nvSpPr>
          <p:cNvPr id="323" name="Google Shape;323;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364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3643"/>
        <p:cNvGrpSpPr/>
        <p:nvPr/>
      </p:nvGrpSpPr>
      <p:grpSpPr>
        <a:xfrm>
          <a:off x="0" y="0"/>
          <a:ext cx="0" cy="0"/>
          <a:chOff x="0" y="0"/>
          <a:chExt cx="0" cy="0"/>
        </a:xfrm>
      </p:grpSpPr>
      <p:cxnSp>
        <p:nvCxnSpPr>
          <p:cNvPr id="3644" name="Google Shape;3644;p429"/>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3645" name="Google Shape;3645;p429"/>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46" name="Google Shape;3646;p429"/>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647" name="Google Shape;3647;p42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648" name="Google Shape;3648;p429"/>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3649" name="Google Shape;3649;p429"/>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3650"/>
        <p:cNvGrpSpPr/>
        <p:nvPr/>
      </p:nvGrpSpPr>
      <p:grpSpPr>
        <a:xfrm>
          <a:off x="0" y="0"/>
          <a:ext cx="0" cy="0"/>
          <a:chOff x="0" y="0"/>
          <a:chExt cx="0" cy="0"/>
        </a:xfrm>
      </p:grpSpPr>
      <p:cxnSp>
        <p:nvCxnSpPr>
          <p:cNvPr id="3651" name="Google Shape;3651;p430"/>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652" name="Google Shape;3652;p430"/>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53" name="Google Shape;3653;p430"/>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3654" name="Google Shape;3654;p43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655" name="Google Shape;3655;p430"/>
          <p:cNvPicPr preferRelativeResize="0"/>
          <p:nvPr/>
        </p:nvPicPr>
        <p:blipFill rotWithShape="1">
          <a:blip r:embed="rId2">
            <a:alphaModFix/>
          </a:blip>
          <a:srcRect l="28678" t="23159"/>
          <a:stretch/>
        </p:blipFill>
        <p:spPr>
          <a:xfrm>
            <a:off x="2226600" y="951300"/>
            <a:ext cx="6918857" cy="4192200"/>
          </a:xfrm>
          <a:prstGeom prst="rect">
            <a:avLst/>
          </a:prstGeom>
          <a:noFill/>
          <a:ln>
            <a:noFill/>
          </a:ln>
        </p:spPr>
      </p:pic>
      <p:pic>
        <p:nvPicPr>
          <p:cNvPr id="3656" name="Google Shape;3656;p430"/>
          <p:cNvPicPr preferRelativeResize="0"/>
          <p:nvPr/>
        </p:nvPicPr>
        <p:blipFill rotWithShape="1">
          <a:blip r:embed="rId3">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3657"/>
        <p:cNvGrpSpPr/>
        <p:nvPr/>
      </p:nvGrpSpPr>
      <p:grpSpPr>
        <a:xfrm>
          <a:off x="0" y="0"/>
          <a:ext cx="0" cy="0"/>
          <a:chOff x="0" y="0"/>
          <a:chExt cx="0" cy="0"/>
        </a:xfrm>
      </p:grpSpPr>
      <p:cxnSp>
        <p:nvCxnSpPr>
          <p:cNvPr id="3658" name="Google Shape;3658;p431"/>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659" name="Google Shape;3659;p431"/>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60" name="Google Shape;3660;p431"/>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3661" name="Google Shape;3661;p43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662" name="Google Shape;3662;p431"/>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3663" name="Google Shape;3663;p431"/>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matchingName="5 | Appendix - Icon Grid (Transparent)">
  <p:cSld name="CUSTOM">
    <p:spTree>
      <p:nvGrpSpPr>
        <p:cNvPr id="1" name="Shape 3664"/>
        <p:cNvGrpSpPr/>
        <p:nvPr/>
      </p:nvGrpSpPr>
      <p:grpSpPr>
        <a:xfrm>
          <a:off x="0" y="0"/>
          <a:ext cx="0" cy="0"/>
          <a:chOff x="0" y="0"/>
          <a:chExt cx="0" cy="0"/>
        </a:xfrm>
      </p:grpSpPr>
      <p:sp>
        <p:nvSpPr>
          <p:cNvPr id="3665" name="Google Shape;3665;p432"/>
          <p:cNvSpPr/>
          <p:nvPr/>
        </p:nvSpPr>
        <p:spPr>
          <a:xfrm>
            <a:off x="2381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66" name="Google Shape;3666;p432"/>
          <p:cNvSpPr/>
          <p:nvPr/>
        </p:nvSpPr>
        <p:spPr>
          <a:xfrm>
            <a:off x="2381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67" name="Google Shape;3667;p432"/>
          <p:cNvSpPr/>
          <p:nvPr/>
        </p:nvSpPr>
        <p:spPr>
          <a:xfrm>
            <a:off x="2381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68" name="Google Shape;3668;p432"/>
          <p:cNvSpPr/>
          <p:nvPr/>
        </p:nvSpPr>
        <p:spPr>
          <a:xfrm>
            <a:off x="2381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69" name="Google Shape;3669;p432"/>
          <p:cNvSpPr/>
          <p:nvPr/>
        </p:nvSpPr>
        <p:spPr>
          <a:xfrm>
            <a:off x="2381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0" name="Google Shape;3670;p432"/>
          <p:cNvSpPr/>
          <p:nvPr/>
        </p:nvSpPr>
        <p:spPr>
          <a:xfrm>
            <a:off x="8334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1" name="Google Shape;3671;p432"/>
          <p:cNvSpPr/>
          <p:nvPr/>
        </p:nvSpPr>
        <p:spPr>
          <a:xfrm>
            <a:off x="8334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2" name="Google Shape;3672;p432"/>
          <p:cNvSpPr/>
          <p:nvPr/>
        </p:nvSpPr>
        <p:spPr>
          <a:xfrm>
            <a:off x="8334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3" name="Google Shape;3673;p432"/>
          <p:cNvSpPr/>
          <p:nvPr/>
        </p:nvSpPr>
        <p:spPr>
          <a:xfrm>
            <a:off x="8334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4" name="Google Shape;3674;p432"/>
          <p:cNvSpPr/>
          <p:nvPr/>
        </p:nvSpPr>
        <p:spPr>
          <a:xfrm>
            <a:off x="8334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5" name="Google Shape;3675;p432"/>
          <p:cNvSpPr/>
          <p:nvPr/>
        </p:nvSpPr>
        <p:spPr>
          <a:xfrm>
            <a:off x="14287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6" name="Google Shape;3676;p432"/>
          <p:cNvSpPr/>
          <p:nvPr/>
        </p:nvSpPr>
        <p:spPr>
          <a:xfrm>
            <a:off x="14287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7" name="Google Shape;3677;p432"/>
          <p:cNvSpPr/>
          <p:nvPr/>
        </p:nvSpPr>
        <p:spPr>
          <a:xfrm>
            <a:off x="14287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8" name="Google Shape;3678;p432"/>
          <p:cNvSpPr/>
          <p:nvPr/>
        </p:nvSpPr>
        <p:spPr>
          <a:xfrm>
            <a:off x="14287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79" name="Google Shape;3679;p432"/>
          <p:cNvSpPr/>
          <p:nvPr/>
        </p:nvSpPr>
        <p:spPr>
          <a:xfrm>
            <a:off x="14287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0" name="Google Shape;3680;p432"/>
          <p:cNvSpPr/>
          <p:nvPr/>
        </p:nvSpPr>
        <p:spPr>
          <a:xfrm>
            <a:off x="20240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1" name="Google Shape;3681;p432"/>
          <p:cNvSpPr/>
          <p:nvPr/>
        </p:nvSpPr>
        <p:spPr>
          <a:xfrm>
            <a:off x="20240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2" name="Google Shape;3682;p432"/>
          <p:cNvSpPr/>
          <p:nvPr/>
        </p:nvSpPr>
        <p:spPr>
          <a:xfrm>
            <a:off x="20240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3" name="Google Shape;3683;p432"/>
          <p:cNvSpPr/>
          <p:nvPr/>
        </p:nvSpPr>
        <p:spPr>
          <a:xfrm>
            <a:off x="20240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4" name="Google Shape;3684;p432"/>
          <p:cNvSpPr/>
          <p:nvPr/>
        </p:nvSpPr>
        <p:spPr>
          <a:xfrm>
            <a:off x="20240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5" name="Google Shape;3685;p432"/>
          <p:cNvSpPr/>
          <p:nvPr/>
        </p:nvSpPr>
        <p:spPr>
          <a:xfrm>
            <a:off x="261461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6" name="Google Shape;3686;p432"/>
          <p:cNvSpPr/>
          <p:nvPr/>
        </p:nvSpPr>
        <p:spPr>
          <a:xfrm>
            <a:off x="261461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7" name="Google Shape;3687;p432"/>
          <p:cNvSpPr/>
          <p:nvPr/>
        </p:nvSpPr>
        <p:spPr>
          <a:xfrm>
            <a:off x="261461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8" name="Google Shape;3688;p432"/>
          <p:cNvSpPr/>
          <p:nvPr/>
        </p:nvSpPr>
        <p:spPr>
          <a:xfrm>
            <a:off x="261461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89" name="Google Shape;3689;p432"/>
          <p:cNvSpPr/>
          <p:nvPr/>
        </p:nvSpPr>
        <p:spPr>
          <a:xfrm>
            <a:off x="261461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0" name="Google Shape;3690;p432"/>
          <p:cNvSpPr/>
          <p:nvPr/>
        </p:nvSpPr>
        <p:spPr>
          <a:xfrm>
            <a:off x="32099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1" name="Google Shape;3691;p432"/>
          <p:cNvSpPr/>
          <p:nvPr/>
        </p:nvSpPr>
        <p:spPr>
          <a:xfrm>
            <a:off x="32099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2" name="Google Shape;3692;p432"/>
          <p:cNvSpPr/>
          <p:nvPr/>
        </p:nvSpPr>
        <p:spPr>
          <a:xfrm>
            <a:off x="32099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3" name="Google Shape;3693;p432"/>
          <p:cNvSpPr/>
          <p:nvPr/>
        </p:nvSpPr>
        <p:spPr>
          <a:xfrm>
            <a:off x="32099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4" name="Google Shape;3694;p432"/>
          <p:cNvSpPr/>
          <p:nvPr/>
        </p:nvSpPr>
        <p:spPr>
          <a:xfrm>
            <a:off x="32099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5" name="Google Shape;3695;p432"/>
          <p:cNvSpPr/>
          <p:nvPr/>
        </p:nvSpPr>
        <p:spPr>
          <a:xfrm>
            <a:off x="38052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6" name="Google Shape;3696;p432"/>
          <p:cNvSpPr/>
          <p:nvPr/>
        </p:nvSpPr>
        <p:spPr>
          <a:xfrm>
            <a:off x="38052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7" name="Google Shape;3697;p432"/>
          <p:cNvSpPr/>
          <p:nvPr/>
        </p:nvSpPr>
        <p:spPr>
          <a:xfrm>
            <a:off x="38052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8" name="Google Shape;3698;p432"/>
          <p:cNvSpPr/>
          <p:nvPr/>
        </p:nvSpPr>
        <p:spPr>
          <a:xfrm>
            <a:off x="38052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699" name="Google Shape;3699;p432"/>
          <p:cNvSpPr/>
          <p:nvPr/>
        </p:nvSpPr>
        <p:spPr>
          <a:xfrm>
            <a:off x="38052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0" name="Google Shape;3700;p432"/>
          <p:cNvSpPr/>
          <p:nvPr/>
        </p:nvSpPr>
        <p:spPr>
          <a:xfrm>
            <a:off x="44005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1" name="Google Shape;3701;p432"/>
          <p:cNvSpPr/>
          <p:nvPr/>
        </p:nvSpPr>
        <p:spPr>
          <a:xfrm>
            <a:off x="44005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2" name="Google Shape;3702;p432"/>
          <p:cNvSpPr/>
          <p:nvPr/>
        </p:nvSpPr>
        <p:spPr>
          <a:xfrm>
            <a:off x="44005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3" name="Google Shape;3703;p432"/>
          <p:cNvSpPr/>
          <p:nvPr/>
        </p:nvSpPr>
        <p:spPr>
          <a:xfrm>
            <a:off x="44005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4" name="Google Shape;3704;p432"/>
          <p:cNvSpPr/>
          <p:nvPr/>
        </p:nvSpPr>
        <p:spPr>
          <a:xfrm>
            <a:off x="44005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5" name="Google Shape;3705;p432"/>
          <p:cNvSpPr/>
          <p:nvPr/>
        </p:nvSpPr>
        <p:spPr>
          <a:xfrm>
            <a:off x="49958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6" name="Google Shape;3706;p432"/>
          <p:cNvSpPr/>
          <p:nvPr/>
        </p:nvSpPr>
        <p:spPr>
          <a:xfrm>
            <a:off x="49958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7" name="Google Shape;3707;p432"/>
          <p:cNvSpPr/>
          <p:nvPr/>
        </p:nvSpPr>
        <p:spPr>
          <a:xfrm>
            <a:off x="49958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8" name="Google Shape;3708;p432"/>
          <p:cNvSpPr/>
          <p:nvPr/>
        </p:nvSpPr>
        <p:spPr>
          <a:xfrm>
            <a:off x="49958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09" name="Google Shape;3709;p432"/>
          <p:cNvSpPr/>
          <p:nvPr/>
        </p:nvSpPr>
        <p:spPr>
          <a:xfrm>
            <a:off x="49958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0" name="Google Shape;3710;p432"/>
          <p:cNvSpPr/>
          <p:nvPr/>
        </p:nvSpPr>
        <p:spPr>
          <a:xfrm>
            <a:off x="5591174"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1" name="Google Shape;3711;p432"/>
          <p:cNvSpPr/>
          <p:nvPr/>
        </p:nvSpPr>
        <p:spPr>
          <a:xfrm>
            <a:off x="5591174"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2" name="Google Shape;3712;p432"/>
          <p:cNvSpPr/>
          <p:nvPr/>
        </p:nvSpPr>
        <p:spPr>
          <a:xfrm>
            <a:off x="5591174"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3" name="Google Shape;3713;p432"/>
          <p:cNvSpPr/>
          <p:nvPr/>
        </p:nvSpPr>
        <p:spPr>
          <a:xfrm>
            <a:off x="5591174"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4" name="Google Shape;3714;p432"/>
          <p:cNvSpPr/>
          <p:nvPr/>
        </p:nvSpPr>
        <p:spPr>
          <a:xfrm>
            <a:off x="5591174"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5" name="Google Shape;3715;p432"/>
          <p:cNvSpPr/>
          <p:nvPr/>
        </p:nvSpPr>
        <p:spPr>
          <a:xfrm>
            <a:off x="618648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6" name="Google Shape;3716;p432"/>
          <p:cNvSpPr/>
          <p:nvPr/>
        </p:nvSpPr>
        <p:spPr>
          <a:xfrm>
            <a:off x="618648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7" name="Google Shape;3717;p432"/>
          <p:cNvSpPr/>
          <p:nvPr/>
        </p:nvSpPr>
        <p:spPr>
          <a:xfrm>
            <a:off x="618648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8" name="Google Shape;3718;p432"/>
          <p:cNvSpPr/>
          <p:nvPr/>
        </p:nvSpPr>
        <p:spPr>
          <a:xfrm>
            <a:off x="618648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19" name="Google Shape;3719;p432"/>
          <p:cNvSpPr/>
          <p:nvPr/>
        </p:nvSpPr>
        <p:spPr>
          <a:xfrm>
            <a:off x="618648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0" name="Google Shape;3720;p432"/>
          <p:cNvSpPr/>
          <p:nvPr/>
        </p:nvSpPr>
        <p:spPr>
          <a:xfrm>
            <a:off x="677703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1" name="Google Shape;3721;p432"/>
          <p:cNvSpPr/>
          <p:nvPr/>
        </p:nvSpPr>
        <p:spPr>
          <a:xfrm>
            <a:off x="677703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2" name="Google Shape;3722;p432"/>
          <p:cNvSpPr/>
          <p:nvPr/>
        </p:nvSpPr>
        <p:spPr>
          <a:xfrm>
            <a:off x="677703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3" name="Google Shape;3723;p432"/>
          <p:cNvSpPr/>
          <p:nvPr/>
        </p:nvSpPr>
        <p:spPr>
          <a:xfrm>
            <a:off x="677703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4" name="Google Shape;3724;p432"/>
          <p:cNvSpPr/>
          <p:nvPr/>
        </p:nvSpPr>
        <p:spPr>
          <a:xfrm>
            <a:off x="677703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5" name="Google Shape;3725;p432"/>
          <p:cNvSpPr/>
          <p:nvPr/>
        </p:nvSpPr>
        <p:spPr>
          <a:xfrm>
            <a:off x="73723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6" name="Google Shape;3726;p432"/>
          <p:cNvSpPr/>
          <p:nvPr/>
        </p:nvSpPr>
        <p:spPr>
          <a:xfrm>
            <a:off x="73723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7" name="Google Shape;3727;p432"/>
          <p:cNvSpPr/>
          <p:nvPr/>
        </p:nvSpPr>
        <p:spPr>
          <a:xfrm>
            <a:off x="73723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8" name="Google Shape;3728;p432"/>
          <p:cNvSpPr/>
          <p:nvPr/>
        </p:nvSpPr>
        <p:spPr>
          <a:xfrm>
            <a:off x="73723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29" name="Google Shape;3729;p432"/>
          <p:cNvSpPr/>
          <p:nvPr/>
        </p:nvSpPr>
        <p:spPr>
          <a:xfrm>
            <a:off x="73723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0" name="Google Shape;3730;p432"/>
          <p:cNvSpPr/>
          <p:nvPr/>
        </p:nvSpPr>
        <p:spPr>
          <a:xfrm>
            <a:off x="7967663"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1" name="Google Shape;3731;p432"/>
          <p:cNvSpPr/>
          <p:nvPr/>
        </p:nvSpPr>
        <p:spPr>
          <a:xfrm>
            <a:off x="7967663"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2" name="Google Shape;3732;p432"/>
          <p:cNvSpPr/>
          <p:nvPr/>
        </p:nvSpPr>
        <p:spPr>
          <a:xfrm>
            <a:off x="7967663"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3" name="Google Shape;3733;p432"/>
          <p:cNvSpPr/>
          <p:nvPr/>
        </p:nvSpPr>
        <p:spPr>
          <a:xfrm>
            <a:off x="7967663"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4" name="Google Shape;3734;p432"/>
          <p:cNvSpPr/>
          <p:nvPr/>
        </p:nvSpPr>
        <p:spPr>
          <a:xfrm>
            <a:off x="7967663"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5" name="Google Shape;3735;p432"/>
          <p:cNvSpPr/>
          <p:nvPr/>
        </p:nvSpPr>
        <p:spPr>
          <a:xfrm>
            <a:off x="856297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6" name="Google Shape;3736;p432"/>
          <p:cNvSpPr/>
          <p:nvPr/>
        </p:nvSpPr>
        <p:spPr>
          <a:xfrm>
            <a:off x="856297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7" name="Google Shape;3737;p432"/>
          <p:cNvSpPr/>
          <p:nvPr/>
        </p:nvSpPr>
        <p:spPr>
          <a:xfrm>
            <a:off x="856297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8" name="Google Shape;3738;p432"/>
          <p:cNvSpPr/>
          <p:nvPr/>
        </p:nvSpPr>
        <p:spPr>
          <a:xfrm>
            <a:off x="856297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739" name="Google Shape;3739;p432"/>
          <p:cNvSpPr/>
          <p:nvPr/>
        </p:nvSpPr>
        <p:spPr>
          <a:xfrm>
            <a:off x="856297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cxnSp>
        <p:nvCxnSpPr>
          <p:cNvPr id="3740" name="Google Shape;3740;p43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741" name="Google Shape;3741;p43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742" name="Google Shape;3742;p43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matchingName="3 | Content – Text &amp; Media 1">
  <p:cSld name="TITLE_2_1_1_1_1_1_1_1_1_1_1_1_1_1_1_1_1_1_1_2">
    <p:bg>
      <p:bgPr>
        <a:solidFill>
          <a:srgbClr val="FFFFFF"/>
        </a:solidFill>
        <a:effectLst/>
      </p:bgPr>
    </p:bg>
    <p:spTree>
      <p:nvGrpSpPr>
        <p:cNvPr id="1" name="Shape 3743"/>
        <p:cNvGrpSpPr/>
        <p:nvPr/>
      </p:nvGrpSpPr>
      <p:grpSpPr>
        <a:xfrm>
          <a:off x="0" y="0"/>
          <a:ext cx="0" cy="0"/>
          <a:chOff x="0" y="0"/>
          <a:chExt cx="0" cy="0"/>
        </a:xfrm>
      </p:grpSpPr>
      <p:sp>
        <p:nvSpPr>
          <p:cNvPr id="3744" name="Google Shape;3744;p433"/>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3745" name="Google Shape;3745;p43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746" name="Google Shape;3746;p43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747" name="Google Shape;3747;p433"/>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748" name="Google Shape;3748;p433"/>
          <p:cNvSpPr txBox="1">
            <a:spLocks noGrp="1"/>
          </p:cNvSpPr>
          <p:nvPr>
            <p:ph type="body" idx="2"/>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3749" name="Google Shape;3749;p4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matchingName="3 | Content – Header Only 1">
  <p:cSld name="TITLE_2_1_1_1_1_1_1_1_1_1_1_1_1_1_1_1_1_1_1_1_1_1_1_1_1_2">
    <p:bg>
      <p:bgPr>
        <a:solidFill>
          <a:srgbClr val="FFFFFF"/>
        </a:solidFill>
        <a:effectLst/>
      </p:bgPr>
    </p:bg>
    <p:spTree>
      <p:nvGrpSpPr>
        <p:cNvPr id="1" name="Shape 3750"/>
        <p:cNvGrpSpPr/>
        <p:nvPr/>
      </p:nvGrpSpPr>
      <p:grpSpPr>
        <a:xfrm>
          <a:off x="0" y="0"/>
          <a:ext cx="0" cy="0"/>
          <a:chOff x="0" y="0"/>
          <a:chExt cx="0" cy="0"/>
        </a:xfrm>
      </p:grpSpPr>
      <p:cxnSp>
        <p:nvCxnSpPr>
          <p:cNvPr id="3751" name="Google Shape;3751;p43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752" name="Google Shape;3752;p43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753" name="Google Shape;3753;p43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3754" name="Google Shape;3754;p4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3755"/>
        <p:cNvGrpSpPr/>
        <p:nvPr/>
      </p:nvGrpSpPr>
      <p:grpSpPr>
        <a:xfrm>
          <a:off x="0" y="0"/>
          <a:ext cx="0" cy="0"/>
          <a:chOff x="0" y="0"/>
          <a:chExt cx="0" cy="0"/>
        </a:xfrm>
      </p:grpSpPr>
      <p:sp>
        <p:nvSpPr>
          <p:cNvPr id="3756" name="Google Shape;3756;p435"/>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757" name="Google Shape;3757;p435"/>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58" name="Google Shape;3758;p4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3">
    <p:bg>
      <p:bgPr>
        <a:solidFill>
          <a:srgbClr val="FFFFFF"/>
        </a:solidFill>
        <a:effectLst/>
      </p:bgPr>
    </p:bg>
    <p:spTree>
      <p:nvGrpSpPr>
        <p:cNvPr id="1" name="Shape 3759"/>
        <p:cNvGrpSpPr/>
        <p:nvPr/>
      </p:nvGrpSpPr>
      <p:grpSpPr>
        <a:xfrm>
          <a:off x="0" y="0"/>
          <a:ext cx="0" cy="0"/>
          <a:chOff x="0" y="0"/>
          <a:chExt cx="0" cy="0"/>
        </a:xfrm>
      </p:grpSpPr>
      <p:cxnSp>
        <p:nvCxnSpPr>
          <p:cNvPr id="3760" name="Google Shape;3760;p43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761" name="Google Shape;3761;p43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762" name="Google Shape;3762;p43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763" name="Google Shape;3763;p43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764" name="Google Shape;3764;p4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matchingName="3 | Content – Headline Only 2">
  <p:cSld name="TITLE_2_1_1_1_1_1_1_1_1_1_1_1_1_1_1_1_1_1_1_1_1_1_1_1_4">
    <p:bg>
      <p:bgPr>
        <a:solidFill>
          <a:srgbClr val="FFFFFF"/>
        </a:solidFill>
        <a:effectLst/>
      </p:bgPr>
    </p:bg>
    <p:spTree>
      <p:nvGrpSpPr>
        <p:cNvPr id="1" name="Shape 3765"/>
        <p:cNvGrpSpPr/>
        <p:nvPr/>
      </p:nvGrpSpPr>
      <p:grpSpPr>
        <a:xfrm>
          <a:off x="0" y="0"/>
          <a:ext cx="0" cy="0"/>
          <a:chOff x="0" y="0"/>
          <a:chExt cx="0" cy="0"/>
        </a:xfrm>
      </p:grpSpPr>
      <p:cxnSp>
        <p:nvCxnSpPr>
          <p:cNvPr id="3766" name="Google Shape;3766;p43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767" name="Google Shape;3767;p43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768" name="Google Shape;3768;p437"/>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769" name="Google Shape;3769;p437"/>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770" name="Google Shape;3770;p4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324"/>
        <p:cNvGrpSpPr/>
        <p:nvPr/>
      </p:nvGrpSpPr>
      <p:grpSpPr>
        <a:xfrm>
          <a:off x="0" y="0"/>
          <a:ext cx="0" cy="0"/>
          <a:chOff x="0" y="0"/>
          <a:chExt cx="0" cy="0"/>
        </a:xfrm>
      </p:grpSpPr>
      <p:sp>
        <p:nvSpPr>
          <p:cNvPr id="325" name="Google Shape;325;p45"/>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326" name="Google Shape;326;p4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27" name="Google Shape;327;p4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28" name="Google Shape;328;p45"/>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29" name="Google Shape;329;p45"/>
          <p:cNvSpPr txBox="1">
            <a:spLocks noGrp="1"/>
          </p:cNvSpPr>
          <p:nvPr>
            <p:ph type="body" idx="2"/>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330" name="Google Shape;330;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matchingName="3 | Content – Diagram + Text 2">
  <p:cSld name="TITLE_2_1_1_1_1_1_1_1_1_1_1_1_1_2_2">
    <p:bg>
      <p:bgPr>
        <a:solidFill>
          <a:srgbClr val="FFFFFF"/>
        </a:solidFill>
        <a:effectLst/>
      </p:bgPr>
    </p:bg>
    <p:spTree>
      <p:nvGrpSpPr>
        <p:cNvPr id="1" name="Shape 3771"/>
        <p:cNvGrpSpPr/>
        <p:nvPr/>
      </p:nvGrpSpPr>
      <p:grpSpPr>
        <a:xfrm>
          <a:off x="0" y="0"/>
          <a:ext cx="0" cy="0"/>
          <a:chOff x="0" y="0"/>
          <a:chExt cx="0" cy="0"/>
        </a:xfrm>
      </p:grpSpPr>
      <p:sp>
        <p:nvSpPr>
          <p:cNvPr id="3772" name="Google Shape;3772;p438"/>
          <p:cNvSpPr/>
          <p:nvPr/>
        </p:nvSpPr>
        <p:spPr>
          <a:xfrm>
            <a:off x="257175" y="1343025"/>
            <a:ext cx="5488200" cy="3570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38"/>
          <p:cNvSpPr txBox="1"/>
          <p:nvPr/>
        </p:nvSpPr>
        <p:spPr>
          <a:xfrm>
            <a:off x="5939700" y="1333100"/>
            <a:ext cx="29640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cxnSp>
        <p:nvCxnSpPr>
          <p:cNvPr id="3774" name="Google Shape;3774;p43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775" name="Google Shape;3775;p438"/>
          <p:cNvSpPr txBox="1">
            <a:spLocks noGrp="1"/>
          </p:cNvSpPr>
          <p:nvPr>
            <p:ph type="body" idx="1"/>
          </p:nvPr>
        </p:nvSpPr>
        <p:spPr>
          <a:xfrm>
            <a:off x="6125550" y="1551350"/>
            <a:ext cx="2592300" cy="3134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1pPr>
            <a:lvl2pPr marL="914400" lvl="1"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2pPr>
            <a:lvl3pPr marL="1371600" lvl="2"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3pPr>
            <a:lvl4pPr marL="1828800" lvl="3"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4pPr>
            <a:lvl5pPr marL="2286000" lvl="4"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5pPr>
            <a:lvl6pPr marL="2743200" lvl="5"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6pPr>
            <a:lvl7pPr marL="3200400" lvl="6"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7pPr>
            <a:lvl8pPr marL="3657600" lvl="7"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8pPr>
            <a:lvl9pPr marL="4114800" lvl="8"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9pPr>
          </a:lstStyle>
          <a:p>
            <a:endParaRPr/>
          </a:p>
        </p:txBody>
      </p:sp>
      <p:pic>
        <p:nvPicPr>
          <p:cNvPr id="3776" name="Google Shape;3776;p43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3777" name="Google Shape;3777;p43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78" name="Google Shape;3778;p43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779" name="Google Shape;3779;p4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780"/>
        <p:cNvGrpSpPr/>
        <p:nvPr/>
      </p:nvGrpSpPr>
      <p:grpSpPr>
        <a:xfrm>
          <a:off x="0" y="0"/>
          <a:ext cx="0" cy="0"/>
          <a:chOff x="0" y="0"/>
          <a:chExt cx="0" cy="0"/>
        </a:xfrm>
      </p:grpSpPr>
      <p:sp>
        <p:nvSpPr>
          <p:cNvPr id="3781" name="Google Shape;3781;p439"/>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82" name="Google Shape;3782;p439"/>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3783" name="Google Shape;3783;p4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matchingName="3 | Content – 1 Column 1">
  <p:cSld name="TITLE_2_1_1_1_1_1_2">
    <p:bg>
      <p:bgPr>
        <a:solidFill>
          <a:srgbClr val="FFFFFF"/>
        </a:solidFill>
        <a:effectLst/>
      </p:bgPr>
    </p:bg>
    <p:spTree>
      <p:nvGrpSpPr>
        <p:cNvPr id="1" name="Shape 3784"/>
        <p:cNvGrpSpPr/>
        <p:nvPr/>
      </p:nvGrpSpPr>
      <p:grpSpPr>
        <a:xfrm>
          <a:off x="0" y="0"/>
          <a:ext cx="0" cy="0"/>
          <a:chOff x="0" y="0"/>
          <a:chExt cx="0" cy="0"/>
        </a:xfrm>
      </p:grpSpPr>
      <p:sp>
        <p:nvSpPr>
          <p:cNvPr id="3785" name="Google Shape;3785;p44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786" name="Google Shape;3786;p44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787" name="Google Shape;3787;p44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788" name="Google Shape;3788;p440"/>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3789" name="Google Shape;3789;p44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790" name="Google Shape;3790;p4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91"/>
        <p:cNvGrpSpPr/>
        <p:nvPr/>
      </p:nvGrpSpPr>
      <p:grpSpPr>
        <a:xfrm>
          <a:off x="0" y="0"/>
          <a:ext cx="0" cy="0"/>
          <a:chOff x="0" y="0"/>
          <a:chExt cx="0" cy="0"/>
        </a:xfrm>
      </p:grpSpPr>
      <p:sp>
        <p:nvSpPr>
          <p:cNvPr id="3792" name="Google Shape;3792;p441"/>
          <p:cNvSpPr txBox="1">
            <a:spLocks noGrp="1"/>
          </p:cNvSpPr>
          <p:nvPr>
            <p:ph type="title"/>
          </p:nvPr>
        </p:nvSpPr>
        <p:spPr>
          <a:xfrm>
            <a:off x="457200" y="205978"/>
            <a:ext cx="8229600" cy="8574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793" name="Google Shape;3793;p441"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
        <p:nvSpPr>
          <p:cNvPr id="3794" name="Google Shape;3794;p4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95"/>
        <p:cNvGrpSpPr/>
        <p:nvPr/>
      </p:nvGrpSpPr>
      <p:grpSpPr>
        <a:xfrm>
          <a:off x="0" y="0"/>
          <a:ext cx="0" cy="0"/>
          <a:chOff x="0" y="0"/>
          <a:chExt cx="0" cy="0"/>
        </a:xfrm>
      </p:grpSpPr>
      <p:sp>
        <p:nvSpPr>
          <p:cNvPr id="3796" name="Google Shape;3796;p4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matchingName="Title Only 1">
  <p:cSld name="1_Title Only">
    <p:spTree>
      <p:nvGrpSpPr>
        <p:cNvPr id="1" name="Shape 3797"/>
        <p:cNvGrpSpPr/>
        <p:nvPr/>
      </p:nvGrpSpPr>
      <p:grpSpPr>
        <a:xfrm>
          <a:off x="0" y="0"/>
          <a:ext cx="0" cy="0"/>
          <a:chOff x="0" y="0"/>
          <a:chExt cx="0" cy="0"/>
        </a:xfrm>
      </p:grpSpPr>
      <p:sp>
        <p:nvSpPr>
          <p:cNvPr id="3798" name="Google Shape;3798;p443"/>
          <p:cNvSpPr txBox="1">
            <a:spLocks noGrp="1"/>
          </p:cNvSpPr>
          <p:nvPr>
            <p:ph type="title"/>
          </p:nvPr>
        </p:nvSpPr>
        <p:spPr>
          <a:xfrm>
            <a:off x="495300" y="476250"/>
            <a:ext cx="8266200" cy="587100"/>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3799" name="Google Shape;3799;p4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matchingName="Title and content (two column)" type="twoColTx">
  <p:cSld name="TITLE_AND_TWO_COLUMNS">
    <p:spTree>
      <p:nvGrpSpPr>
        <p:cNvPr id="1" name="Shape 3800"/>
        <p:cNvGrpSpPr/>
        <p:nvPr/>
      </p:nvGrpSpPr>
      <p:grpSpPr>
        <a:xfrm>
          <a:off x="0" y="0"/>
          <a:ext cx="0" cy="0"/>
          <a:chOff x="0" y="0"/>
          <a:chExt cx="0" cy="0"/>
        </a:xfrm>
      </p:grpSpPr>
      <p:sp>
        <p:nvSpPr>
          <p:cNvPr id="3801" name="Google Shape;3801;p444"/>
          <p:cNvSpPr txBox="1">
            <a:spLocks noGrp="1"/>
          </p:cNvSpPr>
          <p:nvPr>
            <p:ph type="title"/>
          </p:nvPr>
        </p:nvSpPr>
        <p:spPr>
          <a:xfrm>
            <a:off x="228600" y="228600"/>
            <a:ext cx="8229600" cy="548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02" name="Google Shape;3802;p444"/>
          <p:cNvSpPr txBox="1">
            <a:spLocks noGrp="1"/>
          </p:cNvSpPr>
          <p:nvPr>
            <p:ph type="body" idx="1"/>
          </p:nvPr>
        </p:nvSpPr>
        <p:spPr>
          <a:xfrm>
            <a:off x="457200" y="1200150"/>
            <a:ext cx="3994500" cy="3349200"/>
          </a:xfrm>
          <a:prstGeom prst="rect">
            <a:avLst/>
          </a:prstGeom>
        </p:spPr>
        <p:txBody>
          <a:bodyPr spcFirstLastPara="1" wrap="square" lIns="0" tIns="0" rIns="0" bIns="0" anchor="t" anchorCtr="0">
            <a:noAutofit/>
          </a:bodyPr>
          <a:lstStyle>
            <a:lvl1pPr marL="457200" lvl="0" indent="-323850" rtl="0">
              <a:spcBef>
                <a:spcPts val="0"/>
              </a:spcBef>
              <a:spcAft>
                <a:spcPts val="0"/>
              </a:spcAft>
              <a:buClr>
                <a:srgbClr val="404041"/>
              </a:buClr>
              <a:buSzPts val="1500"/>
              <a:buChar char="●"/>
              <a:defRPr>
                <a:solidFill>
                  <a:srgbClr val="404041"/>
                </a:solidFill>
              </a:defRPr>
            </a:lvl1pPr>
            <a:lvl2pPr marL="914400" lvl="1" indent="-323850" rtl="0">
              <a:spcBef>
                <a:spcPts val="0"/>
              </a:spcBef>
              <a:spcAft>
                <a:spcPts val="0"/>
              </a:spcAft>
              <a:buClr>
                <a:srgbClr val="404041"/>
              </a:buClr>
              <a:buSzPts val="1500"/>
              <a:buChar char="●"/>
              <a:defRPr>
                <a:solidFill>
                  <a:srgbClr val="404041"/>
                </a:solidFill>
              </a:defRPr>
            </a:lvl2pPr>
            <a:lvl3pPr marL="1371600" lvl="2" indent="-323850" rtl="0">
              <a:spcBef>
                <a:spcPts val="0"/>
              </a:spcBef>
              <a:spcAft>
                <a:spcPts val="0"/>
              </a:spcAft>
              <a:buClr>
                <a:srgbClr val="404041"/>
              </a:buClr>
              <a:buSzPts val="1500"/>
              <a:buChar char="●"/>
              <a:defRPr>
                <a:solidFill>
                  <a:srgbClr val="404041"/>
                </a:solidFill>
              </a:defRPr>
            </a:lvl3pPr>
            <a:lvl4pPr marL="1828800" lvl="3" indent="-323850" rtl="0">
              <a:spcBef>
                <a:spcPts val="0"/>
              </a:spcBef>
              <a:spcAft>
                <a:spcPts val="0"/>
              </a:spcAft>
              <a:buClr>
                <a:srgbClr val="404041"/>
              </a:buClr>
              <a:buSzPts val="1500"/>
              <a:buChar char="●"/>
              <a:defRPr>
                <a:solidFill>
                  <a:srgbClr val="404041"/>
                </a:solidFill>
              </a:defRPr>
            </a:lvl4pPr>
            <a:lvl5pPr marL="2286000" lvl="4" indent="-323850" rtl="0">
              <a:spcBef>
                <a:spcPts val="0"/>
              </a:spcBef>
              <a:spcAft>
                <a:spcPts val="0"/>
              </a:spcAft>
              <a:buClr>
                <a:srgbClr val="404041"/>
              </a:buClr>
              <a:buSzPts val="1500"/>
              <a:buChar char="●"/>
              <a:defRPr>
                <a:solidFill>
                  <a:srgbClr val="404041"/>
                </a:solidFill>
              </a:defRPr>
            </a:lvl5pPr>
            <a:lvl6pPr marL="2743200" lvl="5" indent="-323850" rtl="0">
              <a:spcBef>
                <a:spcPts val="0"/>
              </a:spcBef>
              <a:spcAft>
                <a:spcPts val="0"/>
              </a:spcAft>
              <a:buClr>
                <a:srgbClr val="404041"/>
              </a:buClr>
              <a:buSzPts val="1500"/>
              <a:buChar char="●"/>
              <a:defRPr>
                <a:solidFill>
                  <a:srgbClr val="404041"/>
                </a:solidFill>
              </a:defRPr>
            </a:lvl6pPr>
            <a:lvl7pPr marL="3200400" lvl="6" indent="-323850" rtl="0">
              <a:spcBef>
                <a:spcPts val="0"/>
              </a:spcBef>
              <a:spcAft>
                <a:spcPts val="0"/>
              </a:spcAft>
              <a:buClr>
                <a:srgbClr val="404041"/>
              </a:buClr>
              <a:buSzPts val="1500"/>
              <a:buChar char="●"/>
              <a:defRPr>
                <a:solidFill>
                  <a:srgbClr val="404041"/>
                </a:solidFill>
              </a:defRPr>
            </a:lvl7pPr>
            <a:lvl8pPr marL="3657600" lvl="7" indent="-323850" rtl="0">
              <a:spcBef>
                <a:spcPts val="0"/>
              </a:spcBef>
              <a:spcAft>
                <a:spcPts val="0"/>
              </a:spcAft>
              <a:buClr>
                <a:srgbClr val="404041"/>
              </a:buClr>
              <a:buSzPts val="1500"/>
              <a:buChar char="●"/>
              <a:defRPr>
                <a:solidFill>
                  <a:srgbClr val="404041"/>
                </a:solidFill>
              </a:defRPr>
            </a:lvl8pPr>
            <a:lvl9pPr marL="4114800" lvl="8" indent="-323850" rtl="0">
              <a:spcBef>
                <a:spcPts val="0"/>
              </a:spcBef>
              <a:spcAft>
                <a:spcPts val="0"/>
              </a:spcAft>
              <a:buClr>
                <a:srgbClr val="404041"/>
              </a:buClr>
              <a:buSzPts val="1500"/>
              <a:buChar char="●"/>
              <a:defRPr>
                <a:solidFill>
                  <a:srgbClr val="404041"/>
                </a:solidFill>
              </a:defRPr>
            </a:lvl9pPr>
          </a:lstStyle>
          <a:p>
            <a:endParaRPr/>
          </a:p>
        </p:txBody>
      </p:sp>
      <p:sp>
        <p:nvSpPr>
          <p:cNvPr id="3803" name="Google Shape;3803;p444"/>
          <p:cNvSpPr txBox="1">
            <a:spLocks noGrp="1"/>
          </p:cNvSpPr>
          <p:nvPr>
            <p:ph type="body" idx="2"/>
          </p:nvPr>
        </p:nvSpPr>
        <p:spPr>
          <a:xfrm>
            <a:off x="4709160" y="1200150"/>
            <a:ext cx="3994500" cy="3349200"/>
          </a:xfrm>
          <a:prstGeom prst="rect">
            <a:avLst/>
          </a:prstGeom>
        </p:spPr>
        <p:txBody>
          <a:bodyPr spcFirstLastPara="1" wrap="square" lIns="0" tIns="0" rIns="0" bIns="0" anchor="t" anchorCtr="0">
            <a:noAutofit/>
          </a:bodyPr>
          <a:lstStyle>
            <a:lvl1pPr marL="457200" lvl="0" indent="-323850" rtl="0">
              <a:spcBef>
                <a:spcPts val="0"/>
              </a:spcBef>
              <a:spcAft>
                <a:spcPts val="0"/>
              </a:spcAft>
              <a:buClr>
                <a:srgbClr val="404041"/>
              </a:buClr>
              <a:buSzPts val="1500"/>
              <a:buChar char="●"/>
              <a:defRPr>
                <a:solidFill>
                  <a:srgbClr val="404041"/>
                </a:solidFill>
              </a:defRPr>
            </a:lvl1pPr>
            <a:lvl2pPr marL="914400" lvl="1" indent="-323850" rtl="0">
              <a:spcBef>
                <a:spcPts val="0"/>
              </a:spcBef>
              <a:spcAft>
                <a:spcPts val="0"/>
              </a:spcAft>
              <a:buClr>
                <a:srgbClr val="404041"/>
              </a:buClr>
              <a:buSzPts val="1500"/>
              <a:buChar char="●"/>
              <a:defRPr>
                <a:solidFill>
                  <a:srgbClr val="404041"/>
                </a:solidFill>
              </a:defRPr>
            </a:lvl2pPr>
            <a:lvl3pPr marL="1371600" lvl="2" indent="-323850" rtl="0">
              <a:spcBef>
                <a:spcPts val="0"/>
              </a:spcBef>
              <a:spcAft>
                <a:spcPts val="0"/>
              </a:spcAft>
              <a:buClr>
                <a:srgbClr val="404041"/>
              </a:buClr>
              <a:buSzPts val="1500"/>
              <a:buChar char="●"/>
              <a:defRPr>
                <a:solidFill>
                  <a:srgbClr val="404041"/>
                </a:solidFill>
              </a:defRPr>
            </a:lvl3pPr>
            <a:lvl4pPr marL="1828800" lvl="3" indent="-323850" rtl="0">
              <a:spcBef>
                <a:spcPts val="0"/>
              </a:spcBef>
              <a:spcAft>
                <a:spcPts val="0"/>
              </a:spcAft>
              <a:buClr>
                <a:srgbClr val="404041"/>
              </a:buClr>
              <a:buSzPts val="1500"/>
              <a:buChar char="●"/>
              <a:defRPr>
                <a:solidFill>
                  <a:srgbClr val="404041"/>
                </a:solidFill>
              </a:defRPr>
            </a:lvl4pPr>
            <a:lvl5pPr marL="2286000" lvl="4" indent="-323850" rtl="0">
              <a:spcBef>
                <a:spcPts val="0"/>
              </a:spcBef>
              <a:spcAft>
                <a:spcPts val="0"/>
              </a:spcAft>
              <a:buClr>
                <a:srgbClr val="404041"/>
              </a:buClr>
              <a:buSzPts val="1500"/>
              <a:buChar char="●"/>
              <a:defRPr>
                <a:solidFill>
                  <a:srgbClr val="404041"/>
                </a:solidFill>
              </a:defRPr>
            </a:lvl5pPr>
            <a:lvl6pPr marL="2743200" lvl="5" indent="-323850" rtl="0">
              <a:spcBef>
                <a:spcPts val="0"/>
              </a:spcBef>
              <a:spcAft>
                <a:spcPts val="0"/>
              </a:spcAft>
              <a:buClr>
                <a:srgbClr val="404041"/>
              </a:buClr>
              <a:buSzPts val="1500"/>
              <a:buChar char="●"/>
              <a:defRPr>
                <a:solidFill>
                  <a:srgbClr val="404041"/>
                </a:solidFill>
              </a:defRPr>
            </a:lvl6pPr>
            <a:lvl7pPr marL="3200400" lvl="6" indent="-323850" rtl="0">
              <a:spcBef>
                <a:spcPts val="0"/>
              </a:spcBef>
              <a:spcAft>
                <a:spcPts val="0"/>
              </a:spcAft>
              <a:buClr>
                <a:srgbClr val="404041"/>
              </a:buClr>
              <a:buSzPts val="1500"/>
              <a:buChar char="●"/>
              <a:defRPr>
                <a:solidFill>
                  <a:srgbClr val="404041"/>
                </a:solidFill>
              </a:defRPr>
            </a:lvl7pPr>
            <a:lvl8pPr marL="3657600" lvl="7" indent="-323850" rtl="0">
              <a:spcBef>
                <a:spcPts val="0"/>
              </a:spcBef>
              <a:spcAft>
                <a:spcPts val="0"/>
              </a:spcAft>
              <a:buClr>
                <a:srgbClr val="404041"/>
              </a:buClr>
              <a:buSzPts val="1500"/>
              <a:buChar char="●"/>
              <a:defRPr>
                <a:solidFill>
                  <a:srgbClr val="404041"/>
                </a:solidFill>
              </a:defRPr>
            </a:lvl8pPr>
            <a:lvl9pPr marL="4114800" lvl="8" indent="-323850" rtl="0">
              <a:spcBef>
                <a:spcPts val="0"/>
              </a:spcBef>
              <a:spcAft>
                <a:spcPts val="0"/>
              </a:spcAft>
              <a:buClr>
                <a:srgbClr val="404041"/>
              </a:buClr>
              <a:buSzPts val="1500"/>
              <a:buChar char="●"/>
              <a:defRPr>
                <a:solidFill>
                  <a:srgbClr val="404041"/>
                </a:solidFill>
              </a:defRPr>
            </a:lvl9pPr>
          </a:lstStyle>
          <a:p>
            <a:endParaRPr/>
          </a:p>
        </p:txBody>
      </p:sp>
      <p:pic>
        <p:nvPicPr>
          <p:cNvPr id="3804" name="Google Shape;3804;p444"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
        <p:nvSpPr>
          <p:cNvPr id="3805" name="Google Shape;3805;p4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rgbClr val="404041"/>
                </a:solidFill>
                <a:latin typeface="Inter"/>
                <a:ea typeface="Inter"/>
                <a:cs typeface="Inter"/>
                <a:sym typeface="Inter"/>
              </a:defRPr>
            </a:lvl1pPr>
            <a:lvl2pPr lvl="1" rtl="0">
              <a:buNone/>
              <a:defRPr sz="1300">
                <a:solidFill>
                  <a:srgbClr val="404041"/>
                </a:solidFill>
                <a:latin typeface="Inter"/>
                <a:ea typeface="Inter"/>
                <a:cs typeface="Inter"/>
                <a:sym typeface="Inter"/>
              </a:defRPr>
            </a:lvl2pPr>
            <a:lvl3pPr lvl="2" rtl="0">
              <a:buNone/>
              <a:defRPr sz="1300">
                <a:solidFill>
                  <a:srgbClr val="404041"/>
                </a:solidFill>
                <a:latin typeface="Inter"/>
                <a:ea typeface="Inter"/>
                <a:cs typeface="Inter"/>
                <a:sym typeface="Inter"/>
              </a:defRPr>
            </a:lvl3pPr>
            <a:lvl4pPr lvl="3" rtl="0">
              <a:buNone/>
              <a:defRPr sz="1300">
                <a:solidFill>
                  <a:srgbClr val="404041"/>
                </a:solidFill>
                <a:latin typeface="Inter"/>
                <a:ea typeface="Inter"/>
                <a:cs typeface="Inter"/>
                <a:sym typeface="Inter"/>
              </a:defRPr>
            </a:lvl4pPr>
            <a:lvl5pPr lvl="4" rtl="0">
              <a:buNone/>
              <a:defRPr sz="1300">
                <a:solidFill>
                  <a:srgbClr val="404041"/>
                </a:solidFill>
                <a:latin typeface="Inter"/>
                <a:ea typeface="Inter"/>
                <a:cs typeface="Inter"/>
                <a:sym typeface="Inter"/>
              </a:defRPr>
            </a:lvl5pPr>
            <a:lvl6pPr lvl="5" rtl="0">
              <a:buNone/>
              <a:defRPr sz="1300">
                <a:solidFill>
                  <a:srgbClr val="404041"/>
                </a:solidFill>
                <a:latin typeface="Inter"/>
                <a:ea typeface="Inter"/>
                <a:cs typeface="Inter"/>
                <a:sym typeface="Inter"/>
              </a:defRPr>
            </a:lvl6pPr>
            <a:lvl7pPr lvl="6" rtl="0">
              <a:buNone/>
              <a:defRPr sz="1300">
                <a:solidFill>
                  <a:srgbClr val="404041"/>
                </a:solidFill>
                <a:latin typeface="Inter"/>
                <a:ea typeface="Inter"/>
                <a:cs typeface="Inter"/>
                <a:sym typeface="Inter"/>
              </a:defRPr>
            </a:lvl7pPr>
            <a:lvl8pPr lvl="7" rtl="0">
              <a:buNone/>
              <a:defRPr sz="1300">
                <a:solidFill>
                  <a:srgbClr val="404041"/>
                </a:solidFill>
                <a:latin typeface="Inter"/>
                <a:ea typeface="Inter"/>
                <a:cs typeface="Inter"/>
                <a:sym typeface="Inter"/>
              </a:defRPr>
            </a:lvl8pPr>
            <a:lvl9pPr lvl="8" rtl="0">
              <a:buNone/>
              <a:defRPr sz="1300">
                <a:solidFill>
                  <a:srgbClr val="40404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matchingName="1_Two Column Content">
  <p:cSld name="1_Two Column Content">
    <p:spTree>
      <p:nvGrpSpPr>
        <p:cNvPr id="1" name="Shape 3806"/>
        <p:cNvGrpSpPr/>
        <p:nvPr/>
      </p:nvGrpSpPr>
      <p:grpSpPr>
        <a:xfrm>
          <a:off x="0" y="0"/>
          <a:ext cx="0" cy="0"/>
          <a:chOff x="0" y="0"/>
          <a:chExt cx="0" cy="0"/>
        </a:xfrm>
      </p:grpSpPr>
      <p:sp>
        <p:nvSpPr>
          <p:cNvPr id="3807" name="Google Shape;3807;p445"/>
          <p:cNvSpPr/>
          <p:nvPr/>
        </p:nvSpPr>
        <p:spPr>
          <a:xfrm>
            <a:off x="6509084" y="0"/>
            <a:ext cx="2667000" cy="5143500"/>
          </a:xfrm>
          <a:prstGeom prst="rect">
            <a:avLst/>
          </a:prstGeom>
          <a:solidFill>
            <a:srgbClr val="00368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cap="none">
              <a:solidFill>
                <a:srgbClr val="F8F8F8"/>
              </a:solidFill>
              <a:latin typeface="Arial"/>
              <a:ea typeface="Arial"/>
              <a:cs typeface="Arial"/>
              <a:sym typeface="Arial"/>
            </a:endParaRPr>
          </a:p>
        </p:txBody>
      </p:sp>
      <p:sp>
        <p:nvSpPr>
          <p:cNvPr id="3808" name="Google Shape;3808;p445"/>
          <p:cNvSpPr txBox="1">
            <a:spLocks noGrp="1"/>
          </p:cNvSpPr>
          <p:nvPr>
            <p:ph type="title"/>
          </p:nvPr>
        </p:nvSpPr>
        <p:spPr>
          <a:xfrm>
            <a:off x="457200" y="400051"/>
            <a:ext cx="59436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chemeClr val="dk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3809" name="Google Shape;3809;p445"/>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a:solidFill>
                  <a:srgbClr val="939493"/>
                </a:solidFill>
                <a:latin typeface="Arial"/>
                <a:ea typeface="Arial"/>
                <a:cs typeface="Arial"/>
                <a:sym typeface="Arial"/>
              </a:defRPr>
            </a:lvl1pPr>
            <a:lvl2pPr marL="0" marR="0" lvl="1" indent="0" algn="r" rtl="0">
              <a:spcBef>
                <a:spcPts val="0"/>
              </a:spcBef>
              <a:spcAft>
                <a:spcPts val="0"/>
              </a:spcAft>
              <a:buNone/>
              <a:defRPr sz="600">
                <a:solidFill>
                  <a:srgbClr val="939493"/>
                </a:solidFill>
                <a:latin typeface="Arial"/>
                <a:ea typeface="Arial"/>
                <a:cs typeface="Arial"/>
                <a:sym typeface="Arial"/>
              </a:defRPr>
            </a:lvl2pPr>
            <a:lvl3pPr marL="0" marR="0" lvl="2" indent="0" algn="r" rtl="0">
              <a:spcBef>
                <a:spcPts val="0"/>
              </a:spcBef>
              <a:spcAft>
                <a:spcPts val="0"/>
              </a:spcAft>
              <a:buNone/>
              <a:defRPr sz="600">
                <a:solidFill>
                  <a:srgbClr val="939493"/>
                </a:solidFill>
                <a:latin typeface="Arial"/>
                <a:ea typeface="Arial"/>
                <a:cs typeface="Arial"/>
                <a:sym typeface="Arial"/>
              </a:defRPr>
            </a:lvl3pPr>
            <a:lvl4pPr marL="0" marR="0" lvl="3" indent="0" algn="r" rtl="0">
              <a:spcBef>
                <a:spcPts val="0"/>
              </a:spcBef>
              <a:spcAft>
                <a:spcPts val="0"/>
              </a:spcAft>
              <a:buNone/>
              <a:defRPr sz="600">
                <a:solidFill>
                  <a:srgbClr val="939493"/>
                </a:solidFill>
                <a:latin typeface="Arial"/>
                <a:ea typeface="Arial"/>
                <a:cs typeface="Arial"/>
                <a:sym typeface="Arial"/>
              </a:defRPr>
            </a:lvl4pPr>
            <a:lvl5pPr marL="0" marR="0" lvl="4" indent="0" algn="r" rtl="0">
              <a:spcBef>
                <a:spcPts val="0"/>
              </a:spcBef>
              <a:spcAft>
                <a:spcPts val="0"/>
              </a:spcAft>
              <a:buNone/>
              <a:defRPr sz="600">
                <a:solidFill>
                  <a:srgbClr val="939493"/>
                </a:solidFill>
                <a:latin typeface="Arial"/>
                <a:ea typeface="Arial"/>
                <a:cs typeface="Arial"/>
                <a:sym typeface="Arial"/>
              </a:defRPr>
            </a:lvl5pPr>
            <a:lvl6pPr marL="0" marR="0" lvl="5" indent="0" algn="r" rtl="0">
              <a:spcBef>
                <a:spcPts val="0"/>
              </a:spcBef>
              <a:spcAft>
                <a:spcPts val="0"/>
              </a:spcAft>
              <a:buNone/>
              <a:defRPr sz="600">
                <a:solidFill>
                  <a:srgbClr val="939493"/>
                </a:solidFill>
                <a:latin typeface="Arial"/>
                <a:ea typeface="Arial"/>
                <a:cs typeface="Arial"/>
                <a:sym typeface="Arial"/>
              </a:defRPr>
            </a:lvl6pPr>
            <a:lvl7pPr marL="0" marR="0" lvl="6" indent="0" algn="r" rtl="0">
              <a:spcBef>
                <a:spcPts val="0"/>
              </a:spcBef>
              <a:spcAft>
                <a:spcPts val="0"/>
              </a:spcAft>
              <a:buNone/>
              <a:defRPr sz="600">
                <a:solidFill>
                  <a:srgbClr val="939493"/>
                </a:solidFill>
                <a:latin typeface="Arial"/>
                <a:ea typeface="Arial"/>
                <a:cs typeface="Arial"/>
                <a:sym typeface="Arial"/>
              </a:defRPr>
            </a:lvl7pPr>
            <a:lvl8pPr marL="0" marR="0" lvl="7" indent="0" algn="r" rtl="0">
              <a:spcBef>
                <a:spcPts val="0"/>
              </a:spcBef>
              <a:spcAft>
                <a:spcPts val="0"/>
              </a:spcAft>
              <a:buNone/>
              <a:defRPr sz="600">
                <a:solidFill>
                  <a:srgbClr val="939493"/>
                </a:solidFill>
                <a:latin typeface="Arial"/>
                <a:ea typeface="Arial"/>
                <a:cs typeface="Arial"/>
                <a:sym typeface="Arial"/>
              </a:defRPr>
            </a:lvl8pPr>
            <a:lvl9pPr marL="0" marR="0" lvl="8" indent="0" algn="r" rtl="0">
              <a:spcBef>
                <a:spcPts val="0"/>
              </a:spcBef>
              <a:spcAft>
                <a:spcPts val="0"/>
              </a:spcAft>
              <a:buNone/>
              <a:defRPr sz="600">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3810" name="Google Shape;3810;p445"/>
          <p:cNvSpPr txBox="1"/>
          <p:nvPr/>
        </p:nvSpPr>
        <p:spPr>
          <a:xfrm>
            <a:off x="457200" y="1314450"/>
            <a:ext cx="5791200" cy="31431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3811" name="Google Shape;3811;p445"/>
          <p:cNvSpPr txBox="1"/>
          <p:nvPr/>
        </p:nvSpPr>
        <p:spPr>
          <a:xfrm>
            <a:off x="6934201" y="400050"/>
            <a:ext cx="1827300" cy="36006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lt1"/>
              </a:solidFill>
              <a:latin typeface="Arial"/>
              <a:ea typeface="Arial"/>
              <a:cs typeface="Arial"/>
              <a:sym typeface="Arial"/>
            </a:endParaRPr>
          </a:p>
        </p:txBody>
      </p:sp>
      <p:pic>
        <p:nvPicPr>
          <p:cNvPr id="3812" name="Google Shape;3812;p445"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matchingName="3 | Content – Text Only 1 Column 1">
  <p:cSld name="TITLE_2_1_1_1_1_1_1_1_1_1_1_1_1_1_1_1_1_1_1_1_1_1_1_1_1_1_1_2">
    <p:bg>
      <p:bgPr>
        <a:solidFill>
          <a:srgbClr val="FFFFFF"/>
        </a:solidFill>
        <a:effectLst/>
      </p:bgPr>
    </p:bg>
    <p:spTree>
      <p:nvGrpSpPr>
        <p:cNvPr id="1" name="Shape 3813"/>
        <p:cNvGrpSpPr/>
        <p:nvPr/>
      </p:nvGrpSpPr>
      <p:grpSpPr>
        <a:xfrm>
          <a:off x="0" y="0"/>
          <a:ext cx="0" cy="0"/>
          <a:chOff x="0" y="0"/>
          <a:chExt cx="0" cy="0"/>
        </a:xfrm>
      </p:grpSpPr>
      <p:cxnSp>
        <p:nvCxnSpPr>
          <p:cNvPr id="3814" name="Google Shape;3814;p44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815" name="Google Shape;3815;p44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816" name="Google Shape;3816;p44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817" name="Google Shape;3817;p446"/>
          <p:cNvSpPr txBox="1">
            <a:spLocks noGrp="1"/>
          </p:cNvSpPr>
          <p:nvPr>
            <p:ph type="body" idx="2"/>
          </p:nvPr>
        </p:nvSpPr>
        <p:spPr>
          <a:xfrm>
            <a:off x="239400" y="915600"/>
            <a:ext cx="8665500" cy="3990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3818" name="Google Shape;3818;p4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3819"/>
        <p:cNvGrpSpPr/>
        <p:nvPr/>
      </p:nvGrpSpPr>
      <p:grpSpPr>
        <a:xfrm>
          <a:off x="0" y="0"/>
          <a:ext cx="0" cy="0"/>
          <a:chOff x="0" y="0"/>
          <a:chExt cx="0" cy="0"/>
        </a:xfrm>
      </p:grpSpPr>
      <p:sp>
        <p:nvSpPr>
          <p:cNvPr id="3820" name="Google Shape;3820;p447"/>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14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3821" name="Google Shape;3821;p4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333" name="Google Shape;333;p4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34" name="Google Shape;334;p4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35" name="Google Shape;335;p46"/>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36" name="Google Shape;336;p46"/>
          <p:cNvSpPr txBox="1">
            <a:spLocks noGrp="1"/>
          </p:cNvSpPr>
          <p:nvPr>
            <p:ph type="body" idx="2"/>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337" name="Google Shape;337;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338"/>
        <p:cNvGrpSpPr/>
        <p:nvPr/>
      </p:nvGrpSpPr>
      <p:grpSpPr>
        <a:xfrm>
          <a:off x="0" y="0"/>
          <a:ext cx="0" cy="0"/>
          <a:chOff x="0" y="0"/>
          <a:chExt cx="0" cy="0"/>
        </a:xfrm>
      </p:grpSpPr>
      <p:sp>
        <p:nvSpPr>
          <p:cNvPr id="339" name="Google Shape;339;p47"/>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340" name="Google Shape;340;p4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41" name="Google Shape;341;p4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42" name="Google Shape;342;p47"/>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43" name="Google Shape;343;p47"/>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47"/>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345" name="Google Shape;345;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348" name="Google Shape;348;p4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49" name="Google Shape;349;p4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50" name="Google Shape;350;p48"/>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51" name="Google Shape;351;p48"/>
          <p:cNvSpPr/>
          <p:nvPr/>
        </p:nvSpPr>
        <p:spPr>
          <a:xfrm>
            <a:off x="2464475" y="1360800"/>
            <a:ext cx="64404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352" name="Google Shape;352;p48"/>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353" name="Google Shape;353;p48"/>
          <p:cNvSpPr txBox="1">
            <a:spLocks noGrp="1"/>
          </p:cNvSpPr>
          <p:nvPr>
            <p:ph type="body" idx="3"/>
          </p:nvPr>
        </p:nvSpPr>
        <p:spPr>
          <a:xfrm>
            <a:off x="238300" y="1360800"/>
            <a:ext cx="1989600" cy="35451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l"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l"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l"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l"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l"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l"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l"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l"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354" name="Google Shape;354;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357" name="Google Shape;357;p4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58" name="Google Shape;358;p4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59" name="Google Shape;359;p49"/>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60" name="Google Shape;360;p49"/>
          <p:cNvSpPr/>
          <p:nvPr/>
        </p:nvSpPr>
        <p:spPr>
          <a:xfrm>
            <a:off x="4691075" y="1360800"/>
            <a:ext cx="42138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Inter"/>
              <a:ea typeface="Inter"/>
              <a:cs typeface="Inter"/>
              <a:sym typeface="Inter"/>
            </a:endParaRPr>
          </a:p>
        </p:txBody>
      </p:sp>
      <p:sp>
        <p:nvSpPr>
          <p:cNvPr id="361" name="Google Shape;361;p49"/>
          <p:cNvSpPr txBox="1">
            <a:spLocks noGrp="1"/>
          </p:cNvSpPr>
          <p:nvPr>
            <p:ph type="body" idx="2"/>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362" name="Google Shape;362;p49"/>
          <p:cNvSpPr txBox="1">
            <a:spLocks noGrp="1"/>
          </p:cNvSpPr>
          <p:nvPr>
            <p:ph type="body" idx="3"/>
          </p:nvPr>
        </p:nvSpPr>
        <p:spPr>
          <a:xfrm>
            <a:off x="239400" y="1360800"/>
            <a:ext cx="42138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363" name="Google Shape;363;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364"/>
        <p:cNvGrpSpPr/>
        <p:nvPr/>
      </p:nvGrpSpPr>
      <p:grpSpPr>
        <a:xfrm>
          <a:off x="0" y="0"/>
          <a:ext cx="0" cy="0"/>
          <a:chOff x="0" y="0"/>
          <a:chExt cx="0" cy="0"/>
        </a:xfrm>
      </p:grpSpPr>
      <p:cxnSp>
        <p:nvCxnSpPr>
          <p:cNvPr id="365" name="Google Shape;365;p5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66" name="Google Shape;366;p5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67" name="Google Shape;367;p5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68" name="Google Shape;368;p5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69" name="Google Shape;36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370"/>
        <p:cNvGrpSpPr/>
        <p:nvPr/>
      </p:nvGrpSpPr>
      <p:grpSpPr>
        <a:xfrm>
          <a:off x="0" y="0"/>
          <a:ext cx="0" cy="0"/>
          <a:chOff x="0" y="0"/>
          <a:chExt cx="0" cy="0"/>
        </a:xfrm>
      </p:grpSpPr>
      <p:cxnSp>
        <p:nvCxnSpPr>
          <p:cNvPr id="371" name="Google Shape;371;p5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72" name="Google Shape;372;p5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73" name="Google Shape;373;p51"/>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74" name="Google Shape;374;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52"/>
          <p:cNvSpPr txBox="1">
            <a:spLocks noGrp="1"/>
          </p:cNvSpPr>
          <p:nvPr>
            <p:ph type="body" idx="1"/>
          </p:nvPr>
        </p:nvSpPr>
        <p:spPr>
          <a:xfrm>
            <a:off x="874800" y="1756200"/>
            <a:ext cx="7396200" cy="1425600"/>
          </a:xfrm>
          <a:prstGeom prst="rect">
            <a:avLst/>
          </a:prstGeom>
          <a:noFill/>
          <a:ln>
            <a:noFill/>
          </a:ln>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378" name="Google Shape;378;p5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79" name="Google Shape;379;p5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80" name="Google Shape;380;p52"/>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81" name="Google Shape;381;p52"/>
          <p:cNvSpPr txBox="1">
            <a:spLocks noGrp="1"/>
          </p:cNvSpPr>
          <p:nvPr>
            <p:ph type="title"/>
          </p:nvPr>
        </p:nvSpPr>
        <p:spPr>
          <a:xfrm>
            <a:off x="239300" y="858900"/>
            <a:ext cx="64404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82" name="Google Shape;382;p52"/>
          <p:cNvSpPr txBox="1">
            <a:spLocks noGrp="1"/>
          </p:cNvSpPr>
          <p:nvPr>
            <p:ph type="body" idx="3"/>
          </p:nvPr>
        </p:nvSpPr>
        <p:spPr>
          <a:xfrm>
            <a:off x="2466000" y="3528600"/>
            <a:ext cx="4213800" cy="803400"/>
          </a:xfrm>
          <a:prstGeom prst="rect">
            <a:avLst/>
          </a:prstGeom>
          <a:noFill/>
          <a:ln>
            <a:noFill/>
          </a:ln>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a:buChar char="●"/>
              <a:defRPr sz="1100">
                <a:latin typeface="Inter"/>
                <a:ea typeface="Inter"/>
                <a:cs typeface="Inter"/>
                <a:sym typeface="Inter"/>
              </a:defRPr>
            </a:lvl1pPr>
            <a:lvl2pPr marL="914400" lvl="1" indent="-298450" algn="ctr" rtl="0">
              <a:lnSpc>
                <a:spcPct val="100000"/>
              </a:lnSpc>
              <a:spcBef>
                <a:spcPts val="0"/>
              </a:spcBef>
              <a:spcAft>
                <a:spcPts val="0"/>
              </a:spcAft>
              <a:buSzPts val="1100"/>
              <a:buFont typeface="Inter"/>
              <a:buChar char="●"/>
              <a:defRPr sz="1100">
                <a:latin typeface="Inter"/>
                <a:ea typeface="Inter"/>
                <a:cs typeface="Inter"/>
                <a:sym typeface="Inter"/>
              </a:defRPr>
            </a:lvl2pPr>
            <a:lvl3pPr marL="1371600" lvl="2" indent="-298450" algn="ctr" rtl="0">
              <a:lnSpc>
                <a:spcPct val="100000"/>
              </a:lnSpc>
              <a:spcBef>
                <a:spcPts val="0"/>
              </a:spcBef>
              <a:spcAft>
                <a:spcPts val="0"/>
              </a:spcAft>
              <a:buSzPts val="1100"/>
              <a:buFont typeface="Inter"/>
              <a:buChar char="●"/>
              <a:defRPr sz="1100">
                <a:latin typeface="Inter"/>
                <a:ea typeface="Inter"/>
                <a:cs typeface="Inter"/>
                <a:sym typeface="Inter"/>
              </a:defRPr>
            </a:lvl3pPr>
            <a:lvl4pPr marL="1828800" lvl="3" indent="-298450" algn="ctr" rtl="0">
              <a:lnSpc>
                <a:spcPct val="100000"/>
              </a:lnSpc>
              <a:spcBef>
                <a:spcPts val="0"/>
              </a:spcBef>
              <a:spcAft>
                <a:spcPts val="0"/>
              </a:spcAft>
              <a:buSzPts val="1100"/>
              <a:buFont typeface="Inter"/>
              <a:buChar char="●"/>
              <a:defRPr sz="1100">
                <a:latin typeface="Inter"/>
                <a:ea typeface="Inter"/>
                <a:cs typeface="Inter"/>
                <a:sym typeface="Inter"/>
              </a:defRPr>
            </a:lvl4pPr>
            <a:lvl5pPr marL="2286000" lvl="4" indent="-298450" algn="ctr" rtl="0">
              <a:lnSpc>
                <a:spcPct val="100000"/>
              </a:lnSpc>
              <a:spcBef>
                <a:spcPts val="0"/>
              </a:spcBef>
              <a:spcAft>
                <a:spcPts val="0"/>
              </a:spcAft>
              <a:buSzPts val="1100"/>
              <a:buFont typeface="Inter"/>
              <a:buChar char="●"/>
              <a:defRPr sz="1100">
                <a:latin typeface="Inter"/>
                <a:ea typeface="Inter"/>
                <a:cs typeface="Inter"/>
                <a:sym typeface="Inter"/>
              </a:defRPr>
            </a:lvl5pPr>
            <a:lvl6pPr marL="2743200" lvl="5" indent="-298450" algn="ctr" rtl="0">
              <a:lnSpc>
                <a:spcPct val="100000"/>
              </a:lnSpc>
              <a:spcBef>
                <a:spcPts val="0"/>
              </a:spcBef>
              <a:spcAft>
                <a:spcPts val="0"/>
              </a:spcAft>
              <a:buSzPts val="1100"/>
              <a:buFont typeface="Inter"/>
              <a:buChar char="●"/>
              <a:defRPr sz="1100">
                <a:latin typeface="Inter"/>
                <a:ea typeface="Inter"/>
                <a:cs typeface="Inter"/>
                <a:sym typeface="Inter"/>
              </a:defRPr>
            </a:lvl6pPr>
            <a:lvl7pPr marL="3200400" lvl="6" indent="-298450" algn="ctr" rtl="0">
              <a:lnSpc>
                <a:spcPct val="100000"/>
              </a:lnSpc>
              <a:spcBef>
                <a:spcPts val="0"/>
              </a:spcBef>
              <a:spcAft>
                <a:spcPts val="0"/>
              </a:spcAft>
              <a:buSzPts val="1100"/>
              <a:buFont typeface="Inter"/>
              <a:buChar char="●"/>
              <a:defRPr sz="1100">
                <a:latin typeface="Inter"/>
                <a:ea typeface="Inter"/>
                <a:cs typeface="Inter"/>
                <a:sym typeface="Inter"/>
              </a:defRPr>
            </a:lvl7pPr>
            <a:lvl8pPr marL="3657600" lvl="7" indent="-298450" algn="ctr" rtl="0">
              <a:lnSpc>
                <a:spcPct val="100000"/>
              </a:lnSpc>
              <a:spcBef>
                <a:spcPts val="0"/>
              </a:spcBef>
              <a:spcAft>
                <a:spcPts val="0"/>
              </a:spcAft>
              <a:buSzPts val="1100"/>
              <a:buFont typeface="Inter"/>
              <a:buChar char="●"/>
              <a:defRPr sz="1100">
                <a:latin typeface="Inter"/>
                <a:ea typeface="Inter"/>
                <a:cs typeface="Inter"/>
                <a:sym typeface="Inter"/>
              </a:defRPr>
            </a:lvl8pPr>
            <a:lvl9pPr marL="4114800" lvl="8" indent="-298450" algn="ctr" rtl="0">
              <a:lnSpc>
                <a:spcPct val="100000"/>
              </a:lnSpc>
              <a:spcBef>
                <a:spcPts val="0"/>
              </a:spcBef>
              <a:spcAft>
                <a:spcPts val="0"/>
              </a:spcAft>
              <a:buSzPts val="1100"/>
              <a:buFont typeface="Inter"/>
              <a:buChar char="●"/>
              <a:defRPr sz="1100">
                <a:latin typeface="Inter"/>
                <a:ea typeface="Inter"/>
                <a:cs typeface="Inter"/>
                <a:sym typeface="Inter"/>
              </a:defRPr>
            </a:lvl9pPr>
          </a:lstStyle>
          <a:p>
            <a:endParaRPr/>
          </a:p>
        </p:txBody>
      </p:sp>
      <p:sp>
        <p:nvSpPr>
          <p:cNvPr id="383" name="Google Shape;383;p52"/>
          <p:cNvSpPr txBox="1">
            <a:spLocks noGrp="1"/>
          </p:cNvSpPr>
          <p:nvPr>
            <p:ph type="body" idx="4"/>
          </p:nvPr>
        </p:nvSpPr>
        <p:spPr>
          <a:xfrm>
            <a:off x="6917400" y="858900"/>
            <a:ext cx="1987500" cy="357300"/>
          </a:xfrm>
          <a:prstGeom prst="rect">
            <a:avLst/>
          </a:prstGeom>
          <a:noFill/>
          <a:ln>
            <a:noFill/>
          </a:ln>
        </p:spPr>
        <p:txBody>
          <a:bodyPr spcFirstLastPara="1" wrap="square" lIns="0" tIns="0" rIns="0" bIns="0" anchor="t" anchorCtr="0">
            <a:noAutofit/>
          </a:bodyPr>
          <a:lstStyle>
            <a:lvl1pPr marL="457200" lvl="0" indent="-266700" algn="l" rtl="0">
              <a:lnSpc>
                <a:spcPct val="100000"/>
              </a:lnSpc>
              <a:spcBef>
                <a:spcPts val="0"/>
              </a:spcBef>
              <a:spcAft>
                <a:spcPts val="0"/>
              </a:spcAft>
              <a:buSzPts val="600"/>
              <a:buFont typeface="Inter"/>
              <a:buChar char="●"/>
              <a:defRPr sz="600">
                <a:latin typeface="Inter"/>
                <a:ea typeface="Inter"/>
                <a:cs typeface="Inter"/>
                <a:sym typeface="Inter"/>
              </a:defRPr>
            </a:lvl1pPr>
            <a:lvl2pPr marL="914400" lvl="1" indent="-266700" algn="l" rtl="0">
              <a:lnSpc>
                <a:spcPct val="100000"/>
              </a:lnSpc>
              <a:spcBef>
                <a:spcPts val="0"/>
              </a:spcBef>
              <a:spcAft>
                <a:spcPts val="0"/>
              </a:spcAft>
              <a:buSzPts val="600"/>
              <a:buFont typeface="Inter"/>
              <a:buChar char="●"/>
              <a:defRPr sz="600">
                <a:latin typeface="Inter"/>
                <a:ea typeface="Inter"/>
                <a:cs typeface="Inter"/>
                <a:sym typeface="Inter"/>
              </a:defRPr>
            </a:lvl2pPr>
            <a:lvl3pPr marL="1371600" lvl="2" indent="-266700" algn="l" rtl="0">
              <a:lnSpc>
                <a:spcPct val="100000"/>
              </a:lnSpc>
              <a:spcBef>
                <a:spcPts val="0"/>
              </a:spcBef>
              <a:spcAft>
                <a:spcPts val="0"/>
              </a:spcAft>
              <a:buSzPts val="600"/>
              <a:buFont typeface="Inter"/>
              <a:buChar char="●"/>
              <a:defRPr sz="600">
                <a:latin typeface="Inter"/>
                <a:ea typeface="Inter"/>
                <a:cs typeface="Inter"/>
                <a:sym typeface="Inter"/>
              </a:defRPr>
            </a:lvl3pPr>
            <a:lvl4pPr marL="1828800" lvl="3" indent="-266700" algn="l" rtl="0">
              <a:lnSpc>
                <a:spcPct val="100000"/>
              </a:lnSpc>
              <a:spcBef>
                <a:spcPts val="0"/>
              </a:spcBef>
              <a:spcAft>
                <a:spcPts val="0"/>
              </a:spcAft>
              <a:buSzPts val="600"/>
              <a:buFont typeface="Inter"/>
              <a:buChar char="●"/>
              <a:defRPr sz="600">
                <a:latin typeface="Inter"/>
                <a:ea typeface="Inter"/>
                <a:cs typeface="Inter"/>
                <a:sym typeface="Inter"/>
              </a:defRPr>
            </a:lvl4pPr>
            <a:lvl5pPr marL="2286000" lvl="4" indent="-266700" algn="l" rtl="0">
              <a:lnSpc>
                <a:spcPct val="100000"/>
              </a:lnSpc>
              <a:spcBef>
                <a:spcPts val="0"/>
              </a:spcBef>
              <a:spcAft>
                <a:spcPts val="0"/>
              </a:spcAft>
              <a:buSzPts val="600"/>
              <a:buFont typeface="Inter"/>
              <a:buChar char="●"/>
              <a:defRPr sz="600">
                <a:latin typeface="Inter"/>
                <a:ea typeface="Inter"/>
                <a:cs typeface="Inter"/>
                <a:sym typeface="Inter"/>
              </a:defRPr>
            </a:lvl5pPr>
            <a:lvl6pPr marL="2743200" lvl="5" indent="-266700" algn="l" rtl="0">
              <a:lnSpc>
                <a:spcPct val="100000"/>
              </a:lnSpc>
              <a:spcBef>
                <a:spcPts val="0"/>
              </a:spcBef>
              <a:spcAft>
                <a:spcPts val="0"/>
              </a:spcAft>
              <a:buSzPts val="600"/>
              <a:buFont typeface="Inter"/>
              <a:buChar char="●"/>
              <a:defRPr sz="600">
                <a:latin typeface="Inter"/>
                <a:ea typeface="Inter"/>
                <a:cs typeface="Inter"/>
                <a:sym typeface="Inter"/>
              </a:defRPr>
            </a:lvl6pPr>
            <a:lvl7pPr marL="3200400" lvl="6" indent="-266700" algn="l" rtl="0">
              <a:lnSpc>
                <a:spcPct val="100000"/>
              </a:lnSpc>
              <a:spcBef>
                <a:spcPts val="0"/>
              </a:spcBef>
              <a:spcAft>
                <a:spcPts val="0"/>
              </a:spcAft>
              <a:buSzPts val="600"/>
              <a:buFont typeface="Inter"/>
              <a:buChar char="●"/>
              <a:defRPr sz="600">
                <a:latin typeface="Inter"/>
                <a:ea typeface="Inter"/>
                <a:cs typeface="Inter"/>
                <a:sym typeface="Inter"/>
              </a:defRPr>
            </a:lvl7pPr>
            <a:lvl8pPr marL="3657600" lvl="7" indent="-266700" algn="l" rtl="0">
              <a:lnSpc>
                <a:spcPct val="100000"/>
              </a:lnSpc>
              <a:spcBef>
                <a:spcPts val="0"/>
              </a:spcBef>
              <a:spcAft>
                <a:spcPts val="0"/>
              </a:spcAft>
              <a:buSzPts val="600"/>
              <a:buFont typeface="Inter"/>
              <a:buChar char="●"/>
              <a:defRPr sz="600">
                <a:latin typeface="Inter"/>
                <a:ea typeface="Inter"/>
                <a:cs typeface="Inter"/>
                <a:sym typeface="Inter"/>
              </a:defRPr>
            </a:lvl8pPr>
            <a:lvl9pPr marL="4114800" lvl="8" indent="-266700" algn="l" rtl="0">
              <a:lnSpc>
                <a:spcPct val="100000"/>
              </a:lnSpc>
              <a:spcBef>
                <a:spcPts val="0"/>
              </a:spcBef>
              <a:spcAft>
                <a:spcPts val="0"/>
              </a:spcAft>
              <a:buSzPts val="600"/>
              <a:buFont typeface="Inter"/>
              <a:buChar char="●"/>
              <a:defRPr sz="600">
                <a:latin typeface="Inter"/>
                <a:ea typeface="Inter"/>
                <a:cs typeface="Inter"/>
                <a:sym typeface="Inter"/>
              </a:defRPr>
            </a:lvl9pPr>
          </a:lstStyle>
          <a:p>
            <a:endParaRPr/>
          </a:p>
        </p:txBody>
      </p:sp>
      <p:sp>
        <p:nvSpPr>
          <p:cNvPr id="384" name="Google Shape;384;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385"/>
        <p:cNvGrpSpPr/>
        <p:nvPr/>
      </p:nvGrpSpPr>
      <p:grpSpPr>
        <a:xfrm>
          <a:off x="0" y="0"/>
          <a:ext cx="0" cy="0"/>
          <a:chOff x="0" y="0"/>
          <a:chExt cx="0" cy="0"/>
        </a:xfrm>
      </p:grpSpPr>
      <p:cxnSp>
        <p:nvCxnSpPr>
          <p:cNvPr id="386" name="Google Shape;386;p5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87" name="Google Shape;387;p53"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88" name="Google Shape;388;p53"/>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89" name="Google Shape;389;p53"/>
          <p:cNvSpPr txBox="1">
            <a:spLocks noGrp="1"/>
          </p:cNvSpPr>
          <p:nvPr>
            <p:ph type="body" idx="2"/>
          </p:nvPr>
        </p:nvSpPr>
        <p:spPr>
          <a:xfrm>
            <a:off x="239400" y="915600"/>
            <a:ext cx="8665500" cy="3990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390" name="Google Shape;390;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391"/>
        <p:cNvGrpSpPr/>
        <p:nvPr/>
      </p:nvGrpSpPr>
      <p:grpSpPr>
        <a:xfrm>
          <a:off x="0" y="0"/>
          <a:ext cx="0" cy="0"/>
          <a:chOff x="0" y="0"/>
          <a:chExt cx="0" cy="0"/>
        </a:xfrm>
      </p:grpSpPr>
      <p:cxnSp>
        <p:nvCxnSpPr>
          <p:cNvPr id="392" name="Google Shape;392;p5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393" name="Google Shape;393;p5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394" name="Google Shape;394;p54"/>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395" name="Google Shape;395;p54"/>
          <p:cNvSpPr txBox="1">
            <a:spLocks noGrp="1"/>
          </p:cNvSpPr>
          <p:nvPr>
            <p:ph type="body" idx="2"/>
          </p:nvPr>
        </p:nvSpPr>
        <p:spPr>
          <a:xfrm>
            <a:off x="239400" y="915600"/>
            <a:ext cx="4213800" cy="3990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396" name="Google Shape;396;p54"/>
          <p:cNvSpPr txBox="1">
            <a:spLocks noGrp="1"/>
          </p:cNvSpPr>
          <p:nvPr>
            <p:ph type="body" idx="3"/>
          </p:nvPr>
        </p:nvSpPr>
        <p:spPr>
          <a:xfrm>
            <a:off x="4690800" y="915600"/>
            <a:ext cx="4213800" cy="39903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900"/>
              </a:spcBef>
              <a:spcAft>
                <a:spcPts val="0"/>
              </a:spcAft>
              <a:buSzPts val="1500"/>
              <a:buChar char="●"/>
              <a:defRPr/>
            </a:lvl2pPr>
            <a:lvl3pPr marL="1371600" lvl="2" indent="-323850" algn="l" rtl="0">
              <a:lnSpc>
                <a:spcPct val="100000"/>
              </a:lnSpc>
              <a:spcBef>
                <a:spcPts val="900"/>
              </a:spcBef>
              <a:spcAft>
                <a:spcPts val="0"/>
              </a:spcAft>
              <a:buSzPts val="1500"/>
              <a:buChar char="●"/>
              <a:defRPr/>
            </a:lvl3pPr>
            <a:lvl4pPr marL="1828800" lvl="3" indent="-323850" algn="l" rtl="0">
              <a:lnSpc>
                <a:spcPct val="100000"/>
              </a:lnSpc>
              <a:spcBef>
                <a:spcPts val="900"/>
              </a:spcBef>
              <a:spcAft>
                <a:spcPts val="0"/>
              </a:spcAft>
              <a:buSzPts val="1500"/>
              <a:buChar char="●"/>
              <a:defRPr/>
            </a:lvl4pPr>
            <a:lvl5pPr marL="2286000" lvl="4" indent="-323850" algn="l" rtl="0">
              <a:lnSpc>
                <a:spcPct val="100000"/>
              </a:lnSpc>
              <a:spcBef>
                <a:spcPts val="900"/>
              </a:spcBef>
              <a:spcAft>
                <a:spcPts val="0"/>
              </a:spcAft>
              <a:buSzPts val="1500"/>
              <a:buChar char="●"/>
              <a:defRPr/>
            </a:lvl5pPr>
            <a:lvl6pPr marL="2743200" lvl="5" indent="-323850" algn="l" rtl="0">
              <a:lnSpc>
                <a:spcPct val="100000"/>
              </a:lnSpc>
              <a:spcBef>
                <a:spcPts val="900"/>
              </a:spcBef>
              <a:spcAft>
                <a:spcPts val="0"/>
              </a:spcAft>
              <a:buSzPts val="1500"/>
              <a:buChar char="●"/>
              <a:defRPr/>
            </a:lvl6pPr>
            <a:lvl7pPr marL="3200400" lvl="6" indent="-323850" algn="l" rtl="0">
              <a:lnSpc>
                <a:spcPct val="100000"/>
              </a:lnSpc>
              <a:spcBef>
                <a:spcPts val="900"/>
              </a:spcBef>
              <a:spcAft>
                <a:spcPts val="0"/>
              </a:spcAft>
              <a:buSzPts val="1500"/>
              <a:buChar char="●"/>
              <a:defRPr/>
            </a:lvl7pPr>
            <a:lvl8pPr marL="3657600" lvl="7" indent="-323850" algn="l" rtl="0">
              <a:lnSpc>
                <a:spcPct val="100000"/>
              </a:lnSpc>
              <a:spcBef>
                <a:spcPts val="900"/>
              </a:spcBef>
              <a:spcAft>
                <a:spcPts val="0"/>
              </a:spcAft>
              <a:buSzPts val="1500"/>
              <a:buChar char="●"/>
              <a:defRPr/>
            </a:lvl8pPr>
            <a:lvl9pPr marL="4114800" lvl="8" indent="-323850" algn="l" rtl="0">
              <a:lnSpc>
                <a:spcPct val="100000"/>
              </a:lnSpc>
              <a:spcBef>
                <a:spcPts val="900"/>
              </a:spcBef>
              <a:spcAft>
                <a:spcPts val="900"/>
              </a:spcAft>
              <a:buSzPts val="1500"/>
              <a:buChar char="●"/>
              <a:defRPr/>
            </a:lvl9pPr>
          </a:lstStyle>
          <a:p>
            <a:endParaRPr/>
          </a:p>
        </p:txBody>
      </p:sp>
      <p:sp>
        <p:nvSpPr>
          <p:cNvPr id="397" name="Google Shape;397;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398"/>
        <p:cNvGrpSpPr/>
        <p:nvPr/>
      </p:nvGrpSpPr>
      <p:grpSpPr>
        <a:xfrm>
          <a:off x="0" y="0"/>
          <a:ext cx="0" cy="0"/>
          <a:chOff x="0" y="0"/>
          <a:chExt cx="0" cy="0"/>
        </a:xfrm>
      </p:grpSpPr>
      <p:sp>
        <p:nvSpPr>
          <p:cNvPr id="399" name="Google Shape;399;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400"/>
        <p:cNvGrpSpPr/>
        <p:nvPr/>
      </p:nvGrpSpPr>
      <p:grpSpPr>
        <a:xfrm>
          <a:off x="0" y="0"/>
          <a:ext cx="0" cy="0"/>
          <a:chOff x="0" y="0"/>
          <a:chExt cx="0" cy="0"/>
        </a:xfrm>
      </p:grpSpPr>
      <p:pic>
        <p:nvPicPr>
          <p:cNvPr id="401" name="Google Shape;401;p5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cxnSp>
        <p:nvCxnSpPr>
          <p:cNvPr id="402" name="Google Shape;402;p56"/>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pic>
        <p:nvPicPr>
          <p:cNvPr id="403" name="Google Shape;403;p56" descr="Image"/>
          <p:cNvPicPr preferRelativeResize="0"/>
          <p:nvPr/>
        </p:nvPicPr>
        <p:blipFill rotWithShape="1">
          <a:blip r:embed="rId3">
            <a:alphaModFix/>
          </a:blip>
          <a:srcRect r="23047" b="13889"/>
          <a:stretch/>
        </p:blipFill>
        <p:spPr>
          <a:xfrm>
            <a:off x="2477135" y="1141986"/>
            <a:ext cx="6668350" cy="3998784"/>
          </a:xfrm>
          <a:prstGeom prst="rect">
            <a:avLst/>
          </a:prstGeom>
          <a:noFill/>
          <a:ln>
            <a:noFill/>
          </a:ln>
        </p:spPr>
      </p:pic>
      <p:sp>
        <p:nvSpPr>
          <p:cNvPr id="404" name="Google Shape;404;p56"/>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05" name="Google Shape;405;p56"/>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SzPts val="1100"/>
              <a:buNone/>
              <a:defRPr sz="1100" b="1"/>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06" name="Google Shape;406;p56"/>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407" name="Google Shape;407;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408"/>
        <p:cNvGrpSpPr/>
        <p:nvPr/>
      </p:nvGrpSpPr>
      <p:grpSpPr>
        <a:xfrm>
          <a:off x="0" y="0"/>
          <a:ext cx="0" cy="0"/>
          <a:chOff x="0" y="0"/>
          <a:chExt cx="0" cy="0"/>
        </a:xfrm>
      </p:grpSpPr>
      <p:cxnSp>
        <p:nvCxnSpPr>
          <p:cNvPr id="409" name="Google Shape;409;p57"/>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pic>
        <p:nvPicPr>
          <p:cNvPr id="410" name="Google Shape;410;p57" descr="Image"/>
          <p:cNvPicPr preferRelativeResize="0"/>
          <p:nvPr/>
        </p:nvPicPr>
        <p:blipFill rotWithShape="1">
          <a:blip r:embed="rId2">
            <a:alphaModFix/>
          </a:blip>
          <a:srcRect r="23047" b="13889"/>
          <a:stretch/>
        </p:blipFill>
        <p:spPr>
          <a:xfrm>
            <a:off x="2477135" y="1141986"/>
            <a:ext cx="6668350" cy="3998784"/>
          </a:xfrm>
          <a:prstGeom prst="rect">
            <a:avLst/>
          </a:prstGeom>
          <a:noFill/>
          <a:ln>
            <a:noFill/>
          </a:ln>
        </p:spPr>
      </p:pic>
      <p:sp>
        <p:nvSpPr>
          <p:cNvPr id="411" name="Google Shape;411;p57"/>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12" name="Google Shape;412;p57"/>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413" name="Google Shape;413;p57" descr="Image"/>
          <p:cNvPicPr preferRelativeResize="0"/>
          <p:nvPr/>
        </p:nvPicPr>
        <p:blipFill rotWithShape="1">
          <a:blip r:embed="rId3">
            <a:alphaModFix/>
          </a:blip>
          <a:srcRect/>
          <a:stretch/>
        </p:blipFill>
        <p:spPr>
          <a:xfrm>
            <a:off x="7855996" y="237170"/>
            <a:ext cx="1075690" cy="357188"/>
          </a:xfrm>
          <a:prstGeom prst="rect">
            <a:avLst/>
          </a:prstGeom>
          <a:noFill/>
          <a:ln>
            <a:noFill/>
          </a:ln>
        </p:spPr>
      </p:pic>
      <p:sp>
        <p:nvSpPr>
          <p:cNvPr id="414" name="Google Shape;414;p57"/>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415" name="Google Shape;415;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416"/>
        <p:cNvGrpSpPr/>
        <p:nvPr/>
      </p:nvGrpSpPr>
      <p:grpSpPr>
        <a:xfrm>
          <a:off x="0" y="0"/>
          <a:ext cx="0" cy="0"/>
          <a:chOff x="0" y="0"/>
          <a:chExt cx="0" cy="0"/>
        </a:xfrm>
      </p:grpSpPr>
      <p:cxnSp>
        <p:nvCxnSpPr>
          <p:cNvPr id="417" name="Google Shape;417;p58"/>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418" name="Google Shape;418;p58"/>
          <p:cNvSpPr txBox="1">
            <a:spLocks noGrp="1"/>
          </p:cNvSpPr>
          <p:nvPr>
            <p:ph type="title"/>
          </p:nvPr>
        </p:nvSpPr>
        <p:spPr>
          <a:xfrm>
            <a:off x="239300" y="951300"/>
            <a:ext cx="64404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lt1"/>
              </a:buClr>
              <a:buSzPts val="3800"/>
              <a:buNone/>
              <a:defRPr sz="3800">
                <a:solidFill>
                  <a:schemeClr val="lt1"/>
                </a:solidFill>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19" name="Google Shape;419;p58"/>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lt1"/>
              </a:buClr>
              <a:buSzPts val="1100"/>
              <a:buNone/>
              <a:defRPr sz="1100" b="1">
                <a:solidFill>
                  <a:schemeClr val="lt1"/>
                </a:solidFill>
              </a:defRPr>
            </a:lvl1pPr>
            <a:lvl2pPr lvl="1" algn="l" rtl="0">
              <a:lnSpc>
                <a:spcPct val="115000"/>
              </a:lnSpc>
              <a:spcBef>
                <a:spcPts val="0"/>
              </a:spcBef>
              <a:spcAft>
                <a:spcPts val="0"/>
              </a:spcAft>
              <a:buSzPts val="1500"/>
              <a:buNone/>
              <a:defRPr/>
            </a:lvl2pPr>
            <a:lvl3pPr lvl="2" algn="l" rtl="0">
              <a:lnSpc>
                <a:spcPct val="115000"/>
              </a:lnSpc>
              <a:spcBef>
                <a:spcPts val="0"/>
              </a:spcBef>
              <a:spcAft>
                <a:spcPts val="0"/>
              </a:spcAft>
              <a:buSzPts val="1500"/>
              <a:buNone/>
              <a:defRPr/>
            </a:lvl3pPr>
            <a:lvl4pPr lvl="3" algn="l" rtl="0">
              <a:lnSpc>
                <a:spcPct val="115000"/>
              </a:lnSpc>
              <a:spcBef>
                <a:spcPts val="0"/>
              </a:spcBef>
              <a:spcAft>
                <a:spcPts val="0"/>
              </a:spcAft>
              <a:buSzPts val="1500"/>
              <a:buNone/>
              <a:defRPr/>
            </a:lvl4pPr>
            <a:lvl5pPr lvl="4" algn="l" rtl="0">
              <a:lnSpc>
                <a:spcPct val="115000"/>
              </a:lnSpc>
              <a:spcBef>
                <a:spcPts val="0"/>
              </a:spcBef>
              <a:spcAft>
                <a:spcPts val="0"/>
              </a:spcAft>
              <a:buSzPts val="1500"/>
              <a:buNone/>
              <a:defRPr/>
            </a:lvl5pPr>
            <a:lvl6pPr lvl="5" algn="l" rtl="0">
              <a:lnSpc>
                <a:spcPct val="115000"/>
              </a:lnSpc>
              <a:spcBef>
                <a:spcPts val="0"/>
              </a:spcBef>
              <a:spcAft>
                <a:spcPts val="0"/>
              </a:spcAft>
              <a:buSzPts val="1500"/>
              <a:buNone/>
              <a:defRPr/>
            </a:lvl6pPr>
            <a:lvl7pPr lvl="6" algn="l" rtl="0">
              <a:lnSpc>
                <a:spcPct val="115000"/>
              </a:lnSpc>
              <a:spcBef>
                <a:spcPts val="0"/>
              </a:spcBef>
              <a:spcAft>
                <a:spcPts val="0"/>
              </a:spcAft>
              <a:buSzPts val="1500"/>
              <a:buNone/>
              <a:defRPr/>
            </a:lvl7pPr>
            <a:lvl8pPr lvl="7" algn="l" rtl="0">
              <a:lnSpc>
                <a:spcPct val="115000"/>
              </a:lnSpc>
              <a:spcBef>
                <a:spcPts val="0"/>
              </a:spcBef>
              <a:spcAft>
                <a:spcPts val="0"/>
              </a:spcAft>
              <a:buSzPts val="1500"/>
              <a:buNone/>
              <a:defRPr/>
            </a:lvl8pPr>
            <a:lvl9pPr lvl="8" algn="l" rtl="0">
              <a:lnSpc>
                <a:spcPct val="115000"/>
              </a:lnSpc>
              <a:spcBef>
                <a:spcPts val="0"/>
              </a:spcBef>
              <a:spcAft>
                <a:spcPts val="0"/>
              </a:spcAft>
              <a:buSzPts val="1500"/>
              <a:buNone/>
              <a:defRPr/>
            </a:lvl9pPr>
          </a:lstStyle>
          <a:p>
            <a:endParaRPr/>
          </a:p>
        </p:txBody>
      </p:sp>
      <p:pic>
        <p:nvPicPr>
          <p:cNvPr id="420" name="Google Shape;420;p5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pic>
        <p:nvPicPr>
          <p:cNvPr id="421" name="Google Shape;421;p58" descr="Image"/>
          <p:cNvPicPr preferRelativeResize="0"/>
          <p:nvPr/>
        </p:nvPicPr>
        <p:blipFill rotWithShape="1">
          <a:blip r:embed="rId3">
            <a:alphaModFix/>
          </a:blip>
          <a:srcRect r="23047" b="13859"/>
          <a:stretch/>
        </p:blipFill>
        <p:spPr>
          <a:xfrm>
            <a:off x="2477222" y="1142251"/>
            <a:ext cx="6668350" cy="4000295"/>
          </a:xfrm>
          <a:prstGeom prst="rect">
            <a:avLst/>
          </a:prstGeom>
          <a:noFill/>
          <a:ln>
            <a:noFill/>
          </a:ln>
        </p:spPr>
      </p:pic>
      <p:sp>
        <p:nvSpPr>
          <p:cNvPr id="422" name="Google Shape;422;p58"/>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Clr>
                <a:srgbClr val="FFFFFF"/>
              </a:buClr>
              <a:buSzPts val="1100"/>
              <a:buChar char="●"/>
              <a:defRPr sz="1100" b="1">
                <a:solidFill>
                  <a:srgbClr val="FFFFFF"/>
                </a:solidFill>
              </a:defRPr>
            </a:lvl1pPr>
            <a:lvl2pPr marL="914400" lvl="1" indent="-298450" algn="l" rtl="0">
              <a:lnSpc>
                <a:spcPct val="100000"/>
              </a:lnSpc>
              <a:spcBef>
                <a:spcPts val="0"/>
              </a:spcBef>
              <a:spcAft>
                <a:spcPts val="0"/>
              </a:spcAft>
              <a:buClr>
                <a:srgbClr val="FFFFFF"/>
              </a:buClr>
              <a:buSzPts val="1100"/>
              <a:buChar char="●"/>
              <a:defRPr sz="1100" b="1">
                <a:solidFill>
                  <a:srgbClr val="FFFFFF"/>
                </a:solidFill>
              </a:defRPr>
            </a:lvl2pPr>
            <a:lvl3pPr marL="1371600" lvl="2" indent="-298450" algn="l" rtl="0">
              <a:lnSpc>
                <a:spcPct val="100000"/>
              </a:lnSpc>
              <a:spcBef>
                <a:spcPts val="0"/>
              </a:spcBef>
              <a:spcAft>
                <a:spcPts val="0"/>
              </a:spcAft>
              <a:buClr>
                <a:srgbClr val="FFFFFF"/>
              </a:buClr>
              <a:buSzPts val="1100"/>
              <a:buChar char="●"/>
              <a:defRPr sz="1100" b="1">
                <a:solidFill>
                  <a:srgbClr val="FFFFFF"/>
                </a:solidFill>
              </a:defRPr>
            </a:lvl3pPr>
            <a:lvl4pPr marL="1828800" lvl="3" indent="-298450" algn="l" rtl="0">
              <a:lnSpc>
                <a:spcPct val="100000"/>
              </a:lnSpc>
              <a:spcBef>
                <a:spcPts val="0"/>
              </a:spcBef>
              <a:spcAft>
                <a:spcPts val="0"/>
              </a:spcAft>
              <a:buClr>
                <a:srgbClr val="FFFFFF"/>
              </a:buClr>
              <a:buSzPts val="1100"/>
              <a:buChar char="●"/>
              <a:defRPr sz="1100" b="1">
                <a:solidFill>
                  <a:srgbClr val="FFFFFF"/>
                </a:solidFill>
              </a:defRPr>
            </a:lvl4pPr>
            <a:lvl5pPr marL="2286000" lvl="4" indent="-298450" algn="l" rtl="0">
              <a:lnSpc>
                <a:spcPct val="100000"/>
              </a:lnSpc>
              <a:spcBef>
                <a:spcPts val="0"/>
              </a:spcBef>
              <a:spcAft>
                <a:spcPts val="0"/>
              </a:spcAft>
              <a:buClr>
                <a:srgbClr val="FFFFFF"/>
              </a:buClr>
              <a:buSzPts val="1100"/>
              <a:buChar char="●"/>
              <a:defRPr sz="1100" b="1">
                <a:solidFill>
                  <a:srgbClr val="FFFFFF"/>
                </a:solidFill>
              </a:defRPr>
            </a:lvl5pPr>
            <a:lvl6pPr marL="2743200" lvl="5" indent="-298450" algn="l" rtl="0">
              <a:lnSpc>
                <a:spcPct val="100000"/>
              </a:lnSpc>
              <a:spcBef>
                <a:spcPts val="0"/>
              </a:spcBef>
              <a:spcAft>
                <a:spcPts val="0"/>
              </a:spcAft>
              <a:buClr>
                <a:srgbClr val="FFFFFF"/>
              </a:buClr>
              <a:buSzPts val="1100"/>
              <a:buChar char="●"/>
              <a:defRPr sz="1100" b="1">
                <a:solidFill>
                  <a:srgbClr val="FFFFFF"/>
                </a:solidFill>
              </a:defRPr>
            </a:lvl6pPr>
            <a:lvl7pPr marL="3200400" lvl="6" indent="-298450" algn="l" rtl="0">
              <a:lnSpc>
                <a:spcPct val="100000"/>
              </a:lnSpc>
              <a:spcBef>
                <a:spcPts val="0"/>
              </a:spcBef>
              <a:spcAft>
                <a:spcPts val="0"/>
              </a:spcAft>
              <a:buClr>
                <a:srgbClr val="FFFFFF"/>
              </a:buClr>
              <a:buSzPts val="1100"/>
              <a:buChar char="●"/>
              <a:defRPr sz="1100" b="1">
                <a:solidFill>
                  <a:srgbClr val="FFFFFF"/>
                </a:solidFill>
              </a:defRPr>
            </a:lvl7pPr>
            <a:lvl8pPr marL="3657600" lvl="7" indent="-298450" algn="l" rtl="0">
              <a:lnSpc>
                <a:spcPct val="100000"/>
              </a:lnSpc>
              <a:spcBef>
                <a:spcPts val="0"/>
              </a:spcBef>
              <a:spcAft>
                <a:spcPts val="0"/>
              </a:spcAft>
              <a:buClr>
                <a:srgbClr val="FFFFFF"/>
              </a:buClr>
              <a:buSzPts val="1100"/>
              <a:buChar char="●"/>
              <a:defRPr sz="1100" b="1">
                <a:solidFill>
                  <a:srgbClr val="FFFFFF"/>
                </a:solidFill>
              </a:defRPr>
            </a:lvl8pPr>
            <a:lvl9pPr marL="4114800" lvl="8" indent="-298450" algn="l" rtl="0">
              <a:lnSpc>
                <a:spcPct val="100000"/>
              </a:lnSpc>
              <a:spcBef>
                <a:spcPts val="0"/>
              </a:spcBef>
              <a:spcAft>
                <a:spcPts val="0"/>
              </a:spcAft>
              <a:buClr>
                <a:srgbClr val="FFFFFF"/>
              </a:buClr>
              <a:buSzPts val="1100"/>
              <a:buChar char="●"/>
              <a:defRPr sz="1100" b="1">
                <a:solidFill>
                  <a:srgbClr val="FFFFFF"/>
                </a:solidFill>
              </a:defRPr>
            </a:lvl9pPr>
          </a:lstStyle>
          <a:p>
            <a:endParaRPr/>
          </a:p>
        </p:txBody>
      </p:sp>
      <p:sp>
        <p:nvSpPr>
          <p:cNvPr id="423" name="Google Shape;423;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424"/>
        <p:cNvGrpSpPr/>
        <p:nvPr/>
      </p:nvGrpSpPr>
      <p:grpSpPr>
        <a:xfrm>
          <a:off x="0" y="0"/>
          <a:ext cx="0" cy="0"/>
          <a:chOff x="0" y="0"/>
          <a:chExt cx="0" cy="0"/>
        </a:xfrm>
      </p:grpSpPr>
      <p:sp>
        <p:nvSpPr>
          <p:cNvPr id="425" name="Google Shape;425;p59"/>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14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26" name="Google Shape;426;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7"/>
        <p:cNvGrpSpPr/>
        <p:nvPr/>
      </p:nvGrpSpPr>
      <p:grpSpPr>
        <a:xfrm>
          <a:off x="0" y="0"/>
          <a:ext cx="0" cy="0"/>
          <a:chOff x="0" y="0"/>
          <a:chExt cx="0" cy="0"/>
        </a:xfrm>
      </p:grpSpPr>
      <p:sp>
        <p:nvSpPr>
          <p:cNvPr id="428" name="Google Shape;428;p60"/>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9" name="Google Shape;429;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4_Blank">
  <p:cSld name="CUSTOM_4">
    <p:spTree>
      <p:nvGrpSpPr>
        <p:cNvPr id="1" name="Shape 430"/>
        <p:cNvGrpSpPr/>
        <p:nvPr/>
      </p:nvGrpSpPr>
      <p:grpSpPr>
        <a:xfrm>
          <a:off x="0" y="0"/>
          <a:ext cx="0" cy="0"/>
          <a:chOff x="0" y="0"/>
          <a:chExt cx="0" cy="0"/>
        </a:xfrm>
      </p:grpSpPr>
      <p:sp>
        <p:nvSpPr>
          <p:cNvPr id="431" name="Google Shape;431;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Only 1">
  <p:cSld name="1_Title Only">
    <p:spTree>
      <p:nvGrpSpPr>
        <p:cNvPr id="1" name="Shape 432"/>
        <p:cNvGrpSpPr/>
        <p:nvPr/>
      </p:nvGrpSpPr>
      <p:grpSpPr>
        <a:xfrm>
          <a:off x="0" y="0"/>
          <a:ext cx="0" cy="0"/>
          <a:chOff x="0" y="0"/>
          <a:chExt cx="0" cy="0"/>
        </a:xfrm>
      </p:grpSpPr>
      <p:sp>
        <p:nvSpPr>
          <p:cNvPr id="433" name="Google Shape;433;p62"/>
          <p:cNvSpPr txBox="1">
            <a:spLocks noGrp="1"/>
          </p:cNvSpPr>
          <p:nvPr>
            <p:ph type="title"/>
          </p:nvPr>
        </p:nvSpPr>
        <p:spPr>
          <a:xfrm>
            <a:off x="495300" y="476250"/>
            <a:ext cx="8266200" cy="587100"/>
          </a:xfrm>
          <a:prstGeom prst="rect">
            <a:avLst/>
          </a:prstGeom>
          <a:noFill/>
          <a:ln>
            <a:noFill/>
          </a:ln>
        </p:spPr>
        <p:txBody>
          <a:bodyPr spcFirstLastPara="1" wrap="square" lIns="91425" tIns="91425" rIns="91425" bIns="91425" anchor="ctr" anchorCtr="0">
            <a:noAutofit/>
          </a:bodyPr>
          <a:lstStyle>
            <a:lvl1pPr marR="0" lvl="0"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chemeClr val="accent1"/>
              </a:buClr>
              <a:buSzPts val="14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434" name="Google Shape;43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Grey Pattern Soft 1">
  <p:cSld name="Grey Pattern_1">
    <p:spTree>
      <p:nvGrpSpPr>
        <p:cNvPr id="1" name="Shape 435"/>
        <p:cNvGrpSpPr/>
        <p:nvPr/>
      </p:nvGrpSpPr>
      <p:grpSpPr>
        <a:xfrm>
          <a:off x="0" y="0"/>
          <a:ext cx="0" cy="0"/>
          <a:chOff x="0" y="0"/>
          <a:chExt cx="0" cy="0"/>
        </a:xfrm>
      </p:grpSpPr>
      <p:pic>
        <p:nvPicPr>
          <p:cNvPr id="436" name="Google Shape;436;p63"/>
          <p:cNvPicPr preferRelativeResize="0"/>
          <p:nvPr/>
        </p:nvPicPr>
        <p:blipFill rotWithShape="1">
          <a:blip r:embed="rId2">
            <a:alphaModFix amt="60000"/>
          </a:blip>
          <a:srcRect/>
          <a:stretch/>
        </p:blipFill>
        <p:spPr>
          <a:xfrm rot="10800000" flipH="1">
            <a:off x="0" y="0"/>
            <a:ext cx="9144002" cy="5143501"/>
          </a:xfrm>
          <a:prstGeom prst="rect">
            <a:avLst/>
          </a:prstGeom>
          <a:noFill/>
          <a:ln>
            <a:noFill/>
          </a:ln>
        </p:spPr>
      </p:pic>
      <p:pic>
        <p:nvPicPr>
          <p:cNvPr id="437" name="Google Shape;437;p63"/>
          <p:cNvPicPr preferRelativeResize="0"/>
          <p:nvPr/>
        </p:nvPicPr>
        <p:blipFill rotWithShape="1">
          <a:blip r:embed="rId3">
            <a:alphaModFix/>
          </a:blip>
          <a:srcRect/>
          <a:stretch/>
        </p:blipFill>
        <p:spPr>
          <a:xfrm>
            <a:off x="234338" y="4747563"/>
            <a:ext cx="476709" cy="158462"/>
          </a:xfrm>
          <a:prstGeom prst="rect">
            <a:avLst/>
          </a:prstGeom>
          <a:noFill/>
          <a:ln>
            <a:noFill/>
          </a:ln>
        </p:spPr>
      </p:pic>
      <p:sp>
        <p:nvSpPr>
          <p:cNvPr id="438" name="Google Shape;438;p63"/>
          <p:cNvSpPr txBox="1"/>
          <p:nvPr/>
        </p:nvSpPr>
        <p:spPr>
          <a:xfrm>
            <a:off x="779628" y="4845366"/>
            <a:ext cx="1412100" cy="15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Play"/>
              <a:buNone/>
            </a:pPr>
            <a:r>
              <a:rPr lang="en" sz="500" i="0" u="none" strike="noStrike" cap="none">
                <a:solidFill>
                  <a:srgbClr val="000000"/>
                </a:solidFill>
                <a:latin typeface="Helvetica Neue"/>
                <a:ea typeface="Helvetica Neue"/>
                <a:cs typeface="Helvetica Neue"/>
                <a:sym typeface="Helvetica Neue"/>
              </a:rPr>
              <a:t>© Copyright Cloudflare, Inc.</a:t>
            </a:r>
            <a:endParaRPr sz="500" i="0" u="none" strike="noStrike" cap="none">
              <a:solidFill>
                <a:srgbClr val="000000"/>
              </a:solidFill>
              <a:latin typeface="Helvetica Neue"/>
              <a:ea typeface="Helvetica Neue"/>
              <a:cs typeface="Helvetica Neue"/>
              <a:sym typeface="Helvetica Neue"/>
            </a:endParaRPr>
          </a:p>
        </p:txBody>
      </p:sp>
      <p:sp>
        <p:nvSpPr>
          <p:cNvPr id="439" name="Google Shape;439;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Title Slide 1 1">
  <p:cSld name="1_Title Slide">
    <p:spTree>
      <p:nvGrpSpPr>
        <p:cNvPr id="1" name="Shape 440"/>
        <p:cNvGrpSpPr/>
        <p:nvPr/>
      </p:nvGrpSpPr>
      <p:grpSpPr>
        <a:xfrm>
          <a:off x="0" y="0"/>
          <a:ext cx="0" cy="0"/>
          <a:chOff x="0" y="0"/>
          <a:chExt cx="0" cy="0"/>
        </a:xfrm>
      </p:grpSpPr>
      <p:sp>
        <p:nvSpPr>
          <p:cNvPr id="441" name="Google Shape;441;p64"/>
          <p:cNvSpPr txBox="1">
            <a:spLocks noGrp="1"/>
          </p:cNvSpPr>
          <p:nvPr>
            <p:ph type="ctrTitle"/>
          </p:nvPr>
        </p:nvSpPr>
        <p:spPr>
          <a:xfrm>
            <a:off x="381001" y="2572359"/>
            <a:ext cx="8380500" cy="1102500"/>
          </a:xfrm>
          <a:prstGeom prst="rect">
            <a:avLst/>
          </a:prstGeom>
          <a:noFill/>
          <a:ln>
            <a:noFill/>
          </a:ln>
        </p:spPr>
        <p:txBody>
          <a:bodyPr spcFirstLastPara="1" wrap="square" lIns="91425" tIns="91425" rIns="91425" bIns="91425" anchor="b" anchorCtr="0">
            <a:noAutofit/>
          </a:bodyPr>
          <a:lstStyle>
            <a:lvl1pPr marR="0" lvl="0" algn="l" rtl="0">
              <a:lnSpc>
                <a:spcPct val="120000"/>
              </a:lnSpc>
              <a:spcBef>
                <a:spcPts val="0"/>
              </a:spcBef>
              <a:spcAft>
                <a:spcPts val="0"/>
              </a:spcAft>
              <a:buClr>
                <a:srgbClr val="000000"/>
              </a:buClr>
              <a:buSzPts val="2900"/>
              <a:buFont typeface="Arial"/>
              <a:buNone/>
              <a:defRPr sz="3200" b="0" i="0" u="none" strike="noStrike" cap="none">
                <a:solidFill>
                  <a:schemeClr val="accent1"/>
                </a:solidFill>
                <a:latin typeface="Open Sans Light"/>
                <a:ea typeface="Open Sans Light"/>
                <a:cs typeface="Open Sans Light"/>
                <a:sym typeface="Open Sans Light"/>
              </a:defRPr>
            </a:lvl1pPr>
            <a:lvl2pPr marR="0" lvl="1"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2pPr>
            <a:lvl3pPr marR="0" lvl="2"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3pPr>
            <a:lvl4pPr marR="0" lvl="3"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4pPr>
            <a:lvl5pPr marR="0" lvl="4" algn="l" rtl="0">
              <a:lnSpc>
                <a:spcPct val="12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0000"/>
              </a:buClr>
              <a:buSzPts val="3600"/>
              <a:buFont typeface="Arial"/>
              <a:buNone/>
              <a:defRPr sz="3200" b="0" i="0" u="none" strike="noStrike" cap="none">
                <a:solidFill>
                  <a:schemeClr val="accent1"/>
                </a:solidFill>
                <a:latin typeface="Open Sans Light"/>
                <a:ea typeface="Open Sans Light"/>
                <a:cs typeface="Open Sans Light"/>
                <a:sym typeface="Open Sans Light"/>
              </a:defRPr>
            </a:lvl9pPr>
          </a:lstStyle>
          <a:p>
            <a:endParaRPr/>
          </a:p>
        </p:txBody>
      </p:sp>
      <p:sp>
        <p:nvSpPr>
          <p:cNvPr id="442" name="Google Shape;442;p64"/>
          <p:cNvSpPr txBox="1">
            <a:spLocks noGrp="1"/>
          </p:cNvSpPr>
          <p:nvPr>
            <p:ph type="subTitle" idx="1"/>
          </p:nvPr>
        </p:nvSpPr>
        <p:spPr>
          <a:xfrm>
            <a:off x="381001" y="3674879"/>
            <a:ext cx="8380500" cy="933600"/>
          </a:xfrm>
          <a:prstGeom prst="rect">
            <a:avLst/>
          </a:prstGeom>
          <a:noFill/>
          <a:ln>
            <a:noFill/>
          </a:ln>
        </p:spPr>
        <p:txBody>
          <a:bodyPr spcFirstLastPara="1" wrap="square" lIns="91425" tIns="91425" rIns="91425" bIns="91425" anchor="t" anchorCtr="0">
            <a:noAutofit/>
          </a:bodyPr>
          <a:lstStyle>
            <a:lvl1pPr marR="0" lvl="0" algn="l" rtl="0">
              <a:lnSpc>
                <a:spcPct val="120000"/>
              </a:lnSpc>
              <a:spcBef>
                <a:spcPts val="1200"/>
              </a:spcBef>
              <a:spcAft>
                <a:spcPts val="0"/>
              </a:spcAft>
              <a:buClr>
                <a:schemeClr val="accent1"/>
              </a:buClr>
              <a:buSzPts val="3000"/>
              <a:buFont typeface="Arial"/>
              <a:buNone/>
              <a:defRPr sz="1800" b="0" i="0" u="none" strike="noStrike" cap="none">
                <a:solidFill>
                  <a:srgbClr val="909091"/>
                </a:solidFill>
                <a:latin typeface="Open Sans Light"/>
                <a:ea typeface="Open Sans Light"/>
                <a:cs typeface="Open Sans Light"/>
                <a:sym typeface="Open Sans Light"/>
              </a:defRPr>
            </a:lvl1pPr>
            <a:lvl2pPr marR="0" lvl="1" algn="ctr" rtl="0">
              <a:lnSpc>
                <a:spcPct val="120000"/>
              </a:lnSpc>
              <a:spcBef>
                <a:spcPts val="1200"/>
              </a:spcBef>
              <a:spcAft>
                <a:spcPts val="0"/>
              </a:spcAft>
              <a:buClr>
                <a:schemeClr val="accent2"/>
              </a:buClr>
              <a:buSzPts val="2400"/>
              <a:buFont typeface="Arial"/>
              <a:buNone/>
              <a:defRPr sz="1200" b="0" i="0" u="none" strike="noStrike" cap="none">
                <a:solidFill>
                  <a:srgbClr val="909091"/>
                </a:solidFill>
                <a:latin typeface="Open Sans"/>
                <a:ea typeface="Open Sans"/>
                <a:cs typeface="Open Sans"/>
                <a:sym typeface="Open Sans"/>
              </a:defRPr>
            </a:lvl2pPr>
            <a:lvl3pPr marR="0" lvl="2" algn="ctr" rtl="0">
              <a:lnSpc>
                <a:spcPct val="120000"/>
              </a:lnSpc>
              <a:spcBef>
                <a:spcPts val="1200"/>
              </a:spcBef>
              <a:spcAft>
                <a:spcPts val="0"/>
              </a:spcAft>
              <a:buClr>
                <a:srgbClr val="8DC634"/>
              </a:buClr>
              <a:buSzPts val="2400"/>
              <a:buFont typeface="Arial"/>
              <a:buNone/>
              <a:defRPr sz="1200" b="0" i="0" u="none" strike="noStrike" cap="none">
                <a:solidFill>
                  <a:srgbClr val="909091"/>
                </a:solidFill>
                <a:latin typeface="Open Sans"/>
                <a:ea typeface="Open Sans"/>
                <a:cs typeface="Open Sans"/>
                <a:sym typeface="Open Sans"/>
              </a:defRPr>
            </a:lvl3pPr>
            <a:lvl4pPr marR="0" lvl="3" algn="ctr" rtl="0">
              <a:lnSpc>
                <a:spcPct val="120000"/>
              </a:lnSpc>
              <a:spcBef>
                <a:spcPts val="1200"/>
              </a:spcBef>
              <a:spcAft>
                <a:spcPts val="0"/>
              </a:spcAft>
              <a:buClr>
                <a:srgbClr val="B31620"/>
              </a:buClr>
              <a:buSzPts val="1800"/>
              <a:buFont typeface="Arial"/>
              <a:buNone/>
              <a:defRPr sz="1200" b="0" i="0" u="none" strike="noStrike" cap="none">
                <a:solidFill>
                  <a:srgbClr val="909091"/>
                </a:solidFill>
                <a:latin typeface="Open Sans"/>
                <a:ea typeface="Open Sans"/>
                <a:cs typeface="Open Sans"/>
                <a:sym typeface="Open Sans"/>
              </a:defRPr>
            </a:lvl4pPr>
            <a:lvl5pPr marR="0" lvl="4" algn="ctr" rtl="0">
              <a:lnSpc>
                <a:spcPct val="120000"/>
              </a:lnSpc>
              <a:spcBef>
                <a:spcPts val="1200"/>
              </a:spcBef>
              <a:spcAft>
                <a:spcPts val="0"/>
              </a:spcAft>
              <a:buClr>
                <a:schemeClr val="dk1"/>
              </a:buClr>
              <a:buSzPts val="1800"/>
              <a:buFont typeface="Arial"/>
              <a:buNone/>
              <a:defRPr sz="1200" b="0" i="0" u="none" strike="noStrike" cap="none">
                <a:solidFill>
                  <a:srgbClr val="909091"/>
                </a:solidFill>
                <a:latin typeface="Open Sans"/>
                <a:ea typeface="Open Sans"/>
                <a:cs typeface="Open Sans"/>
                <a:sym typeface="Open Sans"/>
              </a:defRPr>
            </a:lvl5pPr>
            <a:lvl6pPr marR="0" lvl="5"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6pPr>
            <a:lvl7pPr marR="0" lvl="6"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7pPr>
            <a:lvl8pPr marR="0" lvl="7"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8pPr>
            <a:lvl9pPr marR="0" lvl="8" algn="ctr" rtl="0">
              <a:lnSpc>
                <a:spcPct val="100000"/>
              </a:lnSpc>
              <a:spcBef>
                <a:spcPts val="400"/>
              </a:spcBef>
              <a:spcAft>
                <a:spcPts val="0"/>
              </a:spcAft>
              <a:buClr>
                <a:srgbClr val="909091"/>
              </a:buClr>
              <a:buSzPts val="1800"/>
              <a:buFont typeface="Arial"/>
              <a:buNone/>
              <a:defRPr sz="2000" b="0" i="0" u="none" strike="noStrike" cap="none">
                <a:solidFill>
                  <a:srgbClr val="909091"/>
                </a:solidFill>
                <a:latin typeface="Arial"/>
                <a:ea typeface="Arial"/>
                <a:cs typeface="Arial"/>
                <a:sym typeface="Arial"/>
              </a:defRPr>
            </a:lvl9pPr>
          </a:lstStyle>
          <a:p>
            <a:endParaRPr/>
          </a:p>
        </p:txBody>
      </p:sp>
      <p:sp>
        <p:nvSpPr>
          <p:cNvPr id="443" name="Google Shape;443;p64"/>
          <p:cNvSpPr txBox="1">
            <a:spLocks noGrp="1"/>
          </p:cNvSpPr>
          <p:nvPr>
            <p:ph type="ftr" idx="11"/>
          </p:nvPr>
        </p:nvSpPr>
        <p:spPr>
          <a:xfrm>
            <a:off x="4570413" y="4767263"/>
            <a:ext cx="3656100" cy="2745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A9AFA9"/>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444" name="Google Shape;444;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without logo">
  <p:cSld name="BLANK_1">
    <p:spTree>
      <p:nvGrpSpPr>
        <p:cNvPr id="1" name="Shape 445"/>
        <p:cNvGrpSpPr/>
        <p:nvPr/>
      </p:nvGrpSpPr>
      <p:grpSpPr>
        <a:xfrm>
          <a:off x="0" y="0"/>
          <a:ext cx="0" cy="0"/>
          <a:chOff x="0" y="0"/>
          <a:chExt cx="0" cy="0"/>
        </a:xfrm>
      </p:grpSpPr>
      <p:sp>
        <p:nvSpPr>
          <p:cNvPr id="446" name="Google Shape;446;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with logo">
  <p:cSld name="Title only_1">
    <p:spTree>
      <p:nvGrpSpPr>
        <p:cNvPr id="1" name="Shape 447"/>
        <p:cNvGrpSpPr/>
        <p:nvPr/>
      </p:nvGrpSpPr>
      <p:grpSpPr>
        <a:xfrm>
          <a:off x="0" y="0"/>
          <a:ext cx="0" cy="0"/>
          <a:chOff x="0" y="0"/>
          <a:chExt cx="0" cy="0"/>
        </a:xfrm>
      </p:grpSpPr>
      <p:sp>
        <p:nvSpPr>
          <p:cNvPr id="448" name="Google Shape;448;p66"/>
          <p:cNvSpPr txBox="1">
            <a:spLocks noGrp="1"/>
          </p:cNvSpPr>
          <p:nvPr>
            <p:ph type="title"/>
          </p:nvPr>
        </p:nvSpPr>
        <p:spPr>
          <a:xfrm>
            <a:off x="381004" y="381000"/>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rgbClr val="408BC9"/>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449" name="Google Shape;449;p66"/>
          <p:cNvSpPr txBox="1">
            <a:spLocks noGrp="1"/>
          </p:cNvSpPr>
          <p:nvPr>
            <p:ph type="ftr" idx="11"/>
          </p:nvPr>
        </p:nvSpPr>
        <p:spPr>
          <a:xfrm>
            <a:off x="4571209" y="4766072"/>
            <a:ext cx="3656100" cy="206100"/>
          </a:xfrm>
          <a:prstGeom prst="rect">
            <a:avLst/>
          </a:prstGeom>
          <a:noFill/>
          <a:ln>
            <a:noFill/>
          </a:ln>
        </p:spPr>
        <p:txBody>
          <a:bodyPr spcFirstLastPara="1" wrap="square" lIns="68575" tIns="68575" rIns="68575" bIns="68575" anchor="ctr" anchorCtr="0">
            <a:noAutofit/>
          </a:bodyPr>
          <a:lstStyle>
            <a:lvl1pPr marL="0" marR="0" lvl="0" indent="0" algn="r" rtl="0">
              <a:spcBef>
                <a:spcPts val="0"/>
              </a:spcBef>
              <a:spcAft>
                <a:spcPts val="0"/>
              </a:spcAft>
              <a:buSzPts val="1100"/>
              <a:buNone/>
              <a:defRPr sz="600" b="0" i="0" u="none" strike="noStrike" cap="none">
                <a:solidFill>
                  <a:srgbClr val="AEABAB"/>
                </a:solidFill>
                <a:latin typeface="Open Sans"/>
                <a:ea typeface="Open Sans"/>
                <a:cs typeface="Open Sans"/>
                <a:sym typeface="Open Sans"/>
              </a:defRPr>
            </a:lvl1pPr>
            <a:lvl2pPr marL="342900" marR="0" lvl="1"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L="685800" marR="0" lvl="2"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L="1028700" marR="0" lvl="3"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L="1371600" marR="0" lvl="4"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L="1714500" marR="0" lvl="5"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L="2057400" marR="0" lvl="6"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L="2400300" marR="0" lvl="7"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L="2743200" marR="0" lvl="8" indent="0"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450" name="Google Shape;450;p66"/>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b="0" i="0" u="none" strike="noStrike" cap="none">
                <a:solidFill>
                  <a:srgbClr val="939493"/>
                </a:solidFill>
                <a:latin typeface="Arial"/>
                <a:ea typeface="Arial"/>
                <a:cs typeface="Arial"/>
                <a:sym typeface="Arial"/>
              </a:defRPr>
            </a:lvl1pPr>
            <a:lvl2pPr marL="0" marR="0" lvl="1" indent="0" algn="r" rtl="0">
              <a:spcBef>
                <a:spcPts val="0"/>
              </a:spcBef>
              <a:spcAft>
                <a:spcPts val="0"/>
              </a:spcAft>
              <a:buNone/>
              <a:defRPr sz="600" b="0" i="0" u="none" strike="noStrike" cap="none">
                <a:solidFill>
                  <a:srgbClr val="939493"/>
                </a:solidFill>
                <a:latin typeface="Arial"/>
                <a:ea typeface="Arial"/>
                <a:cs typeface="Arial"/>
                <a:sym typeface="Arial"/>
              </a:defRPr>
            </a:lvl2pPr>
            <a:lvl3pPr marL="0" marR="0" lvl="2" indent="0" algn="r" rtl="0">
              <a:spcBef>
                <a:spcPts val="0"/>
              </a:spcBef>
              <a:spcAft>
                <a:spcPts val="0"/>
              </a:spcAft>
              <a:buNone/>
              <a:defRPr sz="600" b="0" i="0" u="none" strike="noStrike" cap="none">
                <a:solidFill>
                  <a:srgbClr val="939493"/>
                </a:solidFill>
                <a:latin typeface="Arial"/>
                <a:ea typeface="Arial"/>
                <a:cs typeface="Arial"/>
                <a:sym typeface="Arial"/>
              </a:defRPr>
            </a:lvl3pPr>
            <a:lvl4pPr marL="0" marR="0" lvl="3" indent="0" algn="r" rtl="0">
              <a:spcBef>
                <a:spcPts val="0"/>
              </a:spcBef>
              <a:spcAft>
                <a:spcPts val="0"/>
              </a:spcAft>
              <a:buNone/>
              <a:defRPr sz="600" b="0" i="0" u="none" strike="noStrike" cap="none">
                <a:solidFill>
                  <a:srgbClr val="939493"/>
                </a:solidFill>
                <a:latin typeface="Arial"/>
                <a:ea typeface="Arial"/>
                <a:cs typeface="Arial"/>
                <a:sym typeface="Arial"/>
              </a:defRPr>
            </a:lvl4pPr>
            <a:lvl5pPr marL="0" marR="0" lvl="4" indent="0" algn="r" rtl="0">
              <a:spcBef>
                <a:spcPts val="0"/>
              </a:spcBef>
              <a:spcAft>
                <a:spcPts val="0"/>
              </a:spcAft>
              <a:buNone/>
              <a:defRPr sz="600" b="0" i="0" u="none" strike="noStrike" cap="none">
                <a:solidFill>
                  <a:srgbClr val="939493"/>
                </a:solidFill>
                <a:latin typeface="Arial"/>
                <a:ea typeface="Arial"/>
                <a:cs typeface="Arial"/>
                <a:sym typeface="Arial"/>
              </a:defRPr>
            </a:lvl5pPr>
            <a:lvl6pPr marL="0" marR="0" lvl="5" indent="0" algn="r" rtl="0">
              <a:spcBef>
                <a:spcPts val="0"/>
              </a:spcBef>
              <a:spcAft>
                <a:spcPts val="0"/>
              </a:spcAft>
              <a:buNone/>
              <a:defRPr sz="600" b="0" i="0" u="none" strike="noStrike" cap="none">
                <a:solidFill>
                  <a:srgbClr val="939493"/>
                </a:solidFill>
                <a:latin typeface="Arial"/>
                <a:ea typeface="Arial"/>
                <a:cs typeface="Arial"/>
                <a:sym typeface="Arial"/>
              </a:defRPr>
            </a:lvl6pPr>
            <a:lvl7pPr marL="0" marR="0" lvl="6" indent="0" algn="r" rtl="0">
              <a:spcBef>
                <a:spcPts val="0"/>
              </a:spcBef>
              <a:spcAft>
                <a:spcPts val="0"/>
              </a:spcAft>
              <a:buNone/>
              <a:defRPr sz="600" b="0" i="0" u="none" strike="noStrike" cap="none">
                <a:solidFill>
                  <a:srgbClr val="939493"/>
                </a:solidFill>
                <a:latin typeface="Arial"/>
                <a:ea typeface="Arial"/>
                <a:cs typeface="Arial"/>
                <a:sym typeface="Arial"/>
              </a:defRPr>
            </a:lvl7pPr>
            <a:lvl8pPr marL="0" marR="0" lvl="7" indent="0" algn="r" rtl="0">
              <a:spcBef>
                <a:spcPts val="0"/>
              </a:spcBef>
              <a:spcAft>
                <a:spcPts val="0"/>
              </a:spcAft>
              <a:buNone/>
              <a:defRPr sz="600" b="0" i="0" u="none" strike="noStrike" cap="none">
                <a:solidFill>
                  <a:srgbClr val="939493"/>
                </a:solidFill>
                <a:latin typeface="Arial"/>
                <a:ea typeface="Arial"/>
                <a:cs typeface="Arial"/>
                <a:sym typeface="Arial"/>
              </a:defRPr>
            </a:lvl8pPr>
            <a:lvl9pPr marL="0" marR="0" lvl="8" indent="0" algn="r" rtl="0">
              <a:spcBef>
                <a:spcPts val="0"/>
              </a:spcBef>
              <a:spcAft>
                <a:spcPts val="0"/>
              </a:spcAft>
              <a:buNone/>
              <a:defRPr sz="600" b="0" i="0" u="none" strike="noStrike" cap="none">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51" name="Google Shape;451;p66"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header - violet blue">
  <p:cSld name="CUSTOM_1_1_1">
    <p:spTree>
      <p:nvGrpSpPr>
        <p:cNvPr id="1" name="Shape 452"/>
        <p:cNvGrpSpPr/>
        <p:nvPr/>
      </p:nvGrpSpPr>
      <p:grpSpPr>
        <a:xfrm>
          <a:off x="0" y="0"/>
          <a:ext cx="0" cy="0"/>
          <a:chOff x="0" y="0"/>
          <a:chExt cx="0" cy="0"/>
        </a:xfrm>
      </p:grpSpPr>
      <p:pic>
        <p:nvPicPr>
          <p:cNvPr id="453" name="Google Shape;453;p67"/>
          <p:cNvPicPr preferRelativeResize="0"/>
          <p:nvPr/>
        </p:nvPicPr>
        <p:blipFill>
          <a:blip r:embed="rId2">
            <a:alphaModFix/>
          </a:blip>
          <a:stretch>
            <a:fillRect/>
          </a:stretch>
        </p:blipFill>
        <p:spPr>
          <a:xfrm>
            <a:off x="0" y="643"/>
            <a:ext cx="9143995" cy="5142212"/>
          </a:xfrm>
          <a:prstGeom prst="rect">
            <a:avLst/>
          </a:prstGeom>
          <a:noFill/>
          <a:ln>
            <a:noFill/>
          </a:ln>
        </p:spPr>
      </p:pic>
      <p:sp>
        <p:nvSpPr>
          <p:cNvPr id="454" name="Google Shape;454;p67"/>
          <p:cNvSpPr txBox="1">
            <a:spLocks noGrp="1"/>
          </p:cNvSpPr>
          <p:nvPr>
            <p:ph type="title"/>
          </p:nvPr>
        </p:nvSpPr>
        <p:spPr>
          <a:xfrm>
            <a:off x="457200" y="3179579"/>
            <a:ext cx="8229600" cy="8574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2pPr>
            <a:lvl3pPr lvl="2"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3pPr>
            <a:lvl4pPr lvl="3"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4pPr>
            <a:lvl5pPr lvl="4"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5pPr>
            <a:lvl6pPr lvl="5"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6pPr>
            <a:lvl7pPr lvl="6"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7pPr>
            <a:lvl8pPr lvl="7"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8pPr>
            <a:lvl9pPr lvl="8" rtl="0">
              <a:spcBef>
                <a:spcPts val="0"/>
              </a:spcBef>
              <a:spcAft>
                <a:spcPts val="0"/>
              </a:spcAft>
              <a:buClr>
                <a:schemeClr val="dk1"/>
              </a:buClr>
              <a:buSzPts val="3600"/>
              <a:buFont typeface="Open Sans Light"/>
              <a:buNone/>
              <a:defRPr sz="3600" b="0">
                <a:solidFill>
                  <a:schemeClr val="dk1"/>
                </a:solidFill>
                <a:latin typeface="Open Sans Light"/>
                <a:ea typeface="Open Sans Light"/>
                <a:cs typeface="Open Sans Light"/>
                <a:sym typeface="Open Sans Light"/>
              </a:defRPr>
            </a:lvl9pPr>
          </a:lstStyle>
          <a:p>
            <a:endParaRPr/>
          </a:p>
        </p:txBody>
      </p:sp>
      <p:sp>
        <p:nvSpPr>
          <p:cNvPr id="455" name="Google Shape;455;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_AND_BODY_9">
  <p:cSld name="TITLE_AND_BODY_9">
    <p:spTree>
      <p:nvGrpSpPr>
        <p:cNvPr id="1" name="Shape 456"/>
        <p:cNvGrpSpPr/>
        <p:nvPr/>
      </p:nvGrpSpPr>
      <p:grpSpPr>
        <a:xfrm>
          <a:off x="0" y="0"/>
          <a:ext cx="0" cy="0"/>
          <a:chOff x="0" y="0"/>
          <a:chExt cx="0" cy="0"/>
        </a:xfrm>
      </p:grpSpPr>
      <p:sp>
        <p:nvSpPr>
          <p:cNvPr id="457" name="Google Shape;457;p68"/>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8" name="Google Shape;458;p68"/>
          <p:cNvSpPr txBox="1">
            <a:spLocks noGrp="1"/>
          </p:cNvSpPr>
          <p:nvPr>
            <p:ph type="body" idx="1"/>
          </p:nvPr>
        </p:nvSpPr>
        <p:spPr>
          <a:xfrm>
            <a:off x="311700" y="1152475"/>
            <a:ext cx="8520600" cy="3416400"/>
          </a:xfrm>
          <a:prstGeom prst="rect">
            <a:avLst/>
          </a:prstGeom>
        </p:spPr>
        <p:txBody>
          <a:bodyPr spcFirstLastPara="1" wrap="square" lIns="0" tIns="0" rIns="0" bIns="0" anchor="t" anchorCtr="0">
            <a:noAutofit/>
          </a:bodyPr>
          <a:lstStyle>
            <a:lvl1pPr marL="457200" lvl="0" indent="-323850" rtl="0">
              <a:spcBef>
                <a:spcPts val="0"/>
              </a:spcBef>
              <a:spcAft>
                <a:spcPts val="0"/>
              </a:spcAft>
              <a:buSzPts val="1500"/>
              <a:buChar char="●"/>
              <a:defRPr/>
            </a:lvl1pPr>
            <a:lvl2pPr marL="914400" lvl="1" indent="-323850" rtl="0">
              <a:spcBef>
                <a:spcPts val="0"/>
              </a:spcBef>
              <a:spcAft>
                <a:spcPts val="0"/>
              </a:spcAft>
              <a:buSzPts val="1500"/>
              <a:buChar char="●"/>
              <a:defRPr/>
            </a:lvl2pPr>
            <a:lvl3pPr marL="1371600" lvl="2" indent="-323850" rtl="0">
              <a:spcBef>
                <a:spcPts val="0"/>
              </a:spcBef>
              <a:spcAft>
                <a:spcPts val="0"/>
              </a:spcAft>
              <a:buSzPts val="1500"/>
              <a:buChar char="●"/>
              <a:defRPr/>
            </a:lvl3pPr>
            <a:lvl4pPr marL="1828800" lvl="3" indent="-323850" rtl="0">
              <a:spcBef>
                <a:spcPts val="0"/>
              </a:spcBef>
              <a:spcAft>
                <a:spcPts val="0"/>
              </a:spcAft>
              <a:buSzPts val="1500"/>
              <a:buChar char="●"/>
              <a:defRPr/>
            </a:lvl4pPr>
            <a:lvl5pPr marL="2286000" lvl="4" indent="-323850" rtl="0">
              <a:spcBef>
                <a:spcPts val="0"/>
              </a:spcBef>
              <a:spcAft>
                <a:spcPts val="0"/>
              </a:spcAft>
              <a:buSzPts val="1500"/>
              <a:buChar char="●"/>
              <a:defRPr/>
            </a:lvl5pPr>
            <a:lvl6pPr marL="2743200" lvl="5" indent="-323850" rtl="0">
              <a:spcBef>
                <a:spcPts val="0"/>
              </a:spcBef>
              <a:spcAft>
                <a:spcPts val="0"/>
              </a:spcAft>
              <a:buSzPts val="1500"/>
              <a:buChar char="●"/>
              <a:defRPr/>
            </a:lvl6pPr>
            <a:lvl7pPr marL="3200400" lvl="6" indent="-323850" rtl="0">
              <a:spcBef>
                <a:spcPts val="0"/>
              </a:spcBef>
              <a:spcAft>
                <a:spcPts val="0"/>
              </a:spcAft>
              <a:buSzPts val="1500"/>
              <a:buChar char="●"/>
              <a:defRPr/>
            </a:lvl7pPr>
            <a:lvl8pPr marL="3657600" lvl="7" indent="-323850" rtl="0">
              <a:spcBef>
                <a:spcPts val="0"/>
              </a:spcBef>
              <a:spcAft>
                <a:spcPts val="0"/>
              </a:spcAft>
              <a:buSzPts val="1500"/>
              <a:buChar char="●"/>
              <a:defRPr/>
            </a:lvl8pPr>
            <a:lvl9pPr marL="4114800" lvl="8" indent="-323850" rtl="0">
              <a:spcBef>
                <a:spcPts val="0"/>
              </a:spcBef>
              <a:spcAft>
                <a:spcPts val="0"/>
              </a:spcAft>
              <a:buSzPts val="1500"/>
              <a:buChar char="●"/>
              <a:defRPr/>
            </a:lvl9pPr>
          </a:lstStyle>
          <a:p>
            <a:endParaRPr/>
          </a:p>
        </p:txBody>
      </p:sp>
      <p:sp>
        <p:nvSpPr>
          <p:cNvPr id="459" name="Google Shape;459;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lank Pattern">
  <p:cSld name="Blank Pattern">
    <p:spTree>
      <p:nvGrpSpPr>
        <p:cNvPr id="1" name="Shape 460"/>
        <p:cNvGrpSpPr/>
        <p:nvPr/>
      </p:nvGrpSpPr>
      <p:grpSpPr>
        <a:xfrm>
          <a:off x="0" y="0"/>
          <a:ext cx="0" cy="0"/>
          <a:chOff x="0" y="0"/>
          <a:chExt cx="0" cy="0"/>
        </a:xfrm>
      </p:grpSpPr>
      <p:pic>
        <p:nvPicPr>
          <p:cNvPr id="461" name="Google Shape;461;p69"/>
          <p:cNvPicPr preferRelativeResize="0"/>
          <p:nvPr/>
        </p:nvPicPr>
        <p:blipFill rotWithShape="1">
          <a:blip r:embed="rId2">
            <a:alphaModFix amt="51000"/>
          </a:blip>
          <a:srcRect/>
          <a:stretch/>
        </p:blipFill>
        <p:spPr>
          <a:xfrm rot="10800000" flipH="1">
            <a:off x="0" y="2"/>
            <a:ext cx="9144000" cy="5143500"/>
          </a:xfrm>
          <a:prstGeom prst="rect">
            <a:avLst/>
          </a:prstGeom>
          <a:noFill/>
          <a:ln>
            <a:noFill/>
          </a:ln>
        </p:spPr>
      </p:pic>
      <p:sp>
        <p:nvSpPr>
          <p:cNvPr id="462" name="Google Shape;462;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463"/>
        <p:cNvGrpSpPr/>
        <p:nvPr/>
      </p:nvGrpSpPr>
      <p:grpSpPr>
        <a:xfrm>
          <a:off x="0" y="0"/>
          <a:ext cx="0" cy="0"/>
          <a:chOff x="0" y="0"/>
          <a:chExt cx="0" cy="0"/>
        </a:xfrm>
      </p:grpSpPr>
      <p:sp>
        <p:nvSpPr>
          <p:cNvPr id="464" name="Google Shape;464;p7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65" name="Google Shape;465;p7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466" name="Google Shape;466;p7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467" name="Google Shape;467;p70"/>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468" name="Google Shape;468;p7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69" name="Google Shape;469;p70"/>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470" name="Google Shape;470;p70"/>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471" name="Google Shape;471;p70"/>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472" name="Google Shape;472;p70"/>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473" name="Google Shape;473;p70"/>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474" name="Google Shape;474;p70"/>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475" name="Google Shape;475;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Inter"/>
                <a:ea typeface="Inter"/>
                <a:cs typeface="Inter"/>
                <a:sym typeface="Inter"/>
              </a:defRPr>
            </a:lvl1pPr>
            <a:lvl2pPr lvl="1" rtl="0">
              <a:buNone/>
              <a:defRPr sz="1300">
                <a:solidFill>
                  <a:schemeClr val="dk1"/>
                </a:solidFill>
                <a:latin typeface="Inter"/>
                <a:ea typeface="Inter"/>
                <a:cs typeface="Inter"/>
                <a:sym typeface="Inter"/>
              </a:defRPr>
            </a:lvl2pPr>
            <a:lvl3pPr lvl="2" rtl="0">
              <a:buNone/>
              <a:defRPr sz="1300">
                <a:solidFill>
                  <a:schemeClr val="dk1"/>
                </a:solidFill>
                <a:latin typeface="Inter"/>
                <a:ea typeface="Inter"/>
                <a:cs typeface="Inter"/>
                <a:sym typeface="Inter"/>
              </a:defRPr>
            </a:lvl3pPr>
            <a:lvl4pPr lvl="3" rtl="0">
              <a:buNone/>
              <a:defRPr sz="1300">
                <a:solidFill>
                  <a:schemeClr val="dk1"/>
                </a:solidFill>
                <a:latin typeface="Inter"/>
                <a:ea typeface="Inter"/>
                <a:cs typeface="Inter"/>
                <a:sym typeface="Inter"/>
              </a:defRPr>
            </a:lvl4pPr>
            <a:lvl5pPr lvl="4" rtl="0">
              <a:buNone/>
              <a:defRPr sz="1300">
                <a:solidFill>
                  <a:schemeClr val="dk1"/>
                </a:solidFill>
                <a:latin typeface="Inter"/>
                <a:ea typeface="Inter"/>
                <a:cs typeface="Inter"/>
                <a:sym typeface="Inter"/>
              </a:defRPr>
            </a:lvl5pPr>
            <a:lvl6pPr lvl="5" rtl="0">
              <a:buNone/>
              <a:defRPr sz="1300">
                <a:solidFill>
                  <a:schemeClr val="dk1"/>
                </a:solidFill>
                <a:latin typeface="Inter"/>
                <a:ea typeface="Inter"/>
                <a:cs typeface="Inter"/>
                <a:sym typeface="Inter"/>
              </a:defRPr>
            </a:lvl6pPr>
            <a:lvl7pPr lvl="6" rtl="0">
              <a:buNone/>
              <a:defRPr sz="1300">
                <a:solidFill>
                  <a:schemeClr val="dk1"/>
                </a:solidFill>
                <a:latin typeface="Inter"/>
                <a:ea typeface="Inter"/>
                <a:cs typeface="Inter"/>
                <a:sym typeface="Inter"/>
              </a:defRPr>
            </a:lvl7pPr>
            <a:lvl8pPr lvl="7" rtl="0">
              <a:buNone/>
              <a:defRPr sz="1300">
                <a:solidFill>
                  <a:schemeClr val="dk1"/>
                </a:solidFill>
                <a:latin typeface="Inter"/>
                <a:ea typeface="Inter"/>
                <a:cs typeface="Inter"/>
                <a:sym typeface="Inter"/>
              </a:defRPr>
            </a:lvl8pPr>
            <a:lvl9pPr lvl="8" rtl="0">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04 - Headline Eyebrow Only">
  <p:cSld name="CUSTOM_2_2_1">
    <p:spTree>
      <p:nvGrpSpPr>
        <p:cNvPr id="1" name="Shape 476"/>
        <p:cNvGrpSpPr/>
        <p:nvPr/>
      </p:nvGrpSpPr>
      <p:grpSpPr>
        <a:xfrm>
          <a:off x="0" y="0"/>
          <a:ext cx="0" cy="0"/>
          <a:chOff x="0" y="0"/>
          <a:chExt cx="0" cy="0"/>
        </a:xfrm>
      </p:grpSpPr>
      <p:sp>
        <p:nvSpPr>
          <p:cNvPr id="477" name="Google Shape;477;p71"/>
          <p:cNvSpPr txBox="1">
            <a:spLocks noGrp="1"/>
          </p:cNvSpPr>
          <p:nvPr>
            <p:ph type="subTitle" idx="1"/>
          </p:nvPr>
        </p:nvSpPr>
        <p:spPr>
          <a:xfrm>
            <a:off x="753254" y="244800"/>
            <a:ext cx="8105400" cy="267300"/>
          </a:xfrm>
          <a:prstGeom prst="rect">
            <a:avLst/>
          </a:prstGeom>
          <a:noFill/>
          <a:ln>
            <a:noFill/>
          </a:ln>
        </p:spPr>
        <p:txBody>
          <a:bodyPr spcFirstLastPara="1" wrap="square" lIns="91425" tIns="0" rIns="91425" bIns="91425" anchor="t" anchorCtr="0">
            <a:noAutofit/>
          </a:bodyPr>
          <a:lstStyle>
            <a:lvl1pPr lvl="0" algn="l" rtl="0">
              <a:lnSpc>
                <a:spcPct val="100000"/>
              </a:lnSpc>
              <a:spcBef>
                <a:spcPts val="0"/>
              </a:spcBef>
              <a:spcAft>
                <a:spcPts val="0"/>
              </a:spcAft>
              <a:buSzPts val="1400"/>
              <a:buNone/>
              <a:defRPr sz="1800">
                <a:latin typeface="Proxima Nova Semibold"/>
                <a:ea typeface="Proxima Nova Semibold"/>
                <a:cs typeface="Proxima Nova Semibold"/>
                <a:sym typeface="Proxima Nova Semibold"/>
              </a:defRPr>
            </a:lvl1pPr>
            <a:lvl2pPr lvl="1" algn="l" rtl="0">
              <a:lnSpc>
                <a:spcPct val="100000"/>
              </a:lnSpc>
              <a:spcBef>
                <a:spcPts val="0"/>
              </a:spcBef>
              <a:spcAft>
                <a:spcPts val="0"/>
              </a:spcAft>
              <a:buSzPts val="1200"/>
              <a:buNone/>
              <a:defRPr sz="1200">
                <a:latin typeface="Proxima Nova Semibold"/>
                <a:ea typeface="Proxima Nova Semibold"/>
                <a:cs typeface="Proxima Nova Semibold"/>
                <a:sym typeface="Proxima Nova Semibold"/>
              </a:defRPr>
            </a:lvl2pPr>
            <a:lvl3pPr lvl="2" algn="l" rtl="0">
              <a:lnSpc>
                <a:spcPct val="100000"/>
              </a:lnSpc>
              <a:spcBef>
                <a:spcPts val="0"/>
              </a:spcBef>
              <a:spcAft>
                <a:spcPts val="0"/>
              </a:spcAft>
              <a:buSzPts val="1200"/>
              <a:buNone/>
              <a:defRPr sz="1200">
                <a:latin typeface="Proxima Nova Semibold"/>
                <a:ea typeface="Proxima Nova Semibold"/>
                <a:cs typeface="Proxima Nova Semibold"/>
                <a:sym typeface="Proxima Nova Semibold"/>
              </a:defRPr>
            </a:lvl3pPr>
            <a:lvl4pPr lvl="3" algn="l" rtl="0">
              <a:lnSpc>
                <a:spcPct val="100000"/>
              </a:lnSpc>
              <a:spcBef>
                <a:spcPts val="0"/>
              </a:spcBef>
              <a:spcAft>
                <a:spcPts val="0"/>
              </a:spcAft>
              <a:buSzPts val="1200"/>
              <a:buNone/>
              <a:defRPr sz="1200">
                <a:latin typeface="Proxima Nova Semibold"/>
                <a:ea typeface="Proxima Nova Semibold"/>
                <a:cs typeface="Proxima Nova Semibold"/>
                <a:sym typeface="Proxima Nova Semibold"/>
              </a:defRPr>
            </a:lvl4pPr>
            <a:lvl5pPr lvl="4" algn="l" rtl="0">
              <a:lnSpc>
                <a:spcPct val="100000"/>
              </a:lnSpc>
              <a:spcBef>
                <a:spcPts val="0"/>
              </a:spcBef>
              <a:spcAft>
                <a:spcPts val="0"/>
              </a:spcAft>
              <a:buSzPts val="1200"/>
              <a:buNone/>
              <a:defRPr sz="1200">
                <a:latin typeface="Proxima Nova Semibold"/>
                <a:ea typeface="Proxima Nova Semibold"/>
                <a:cs typeface="Proxima Nova Semibold"/>
                <a:sym typeface="Proxima Nova Semibold"/>
              </a:defRPr>
            </a:lvl5pPr>
            <a:lvl6pPr lvl="5" algn="l" rtl="0">
              <a:lnSpc>
                <a:spcPct val="100000"/>
              </a:lnSpc>
              <a:spcBef>
                <a:spcPts val="0"/>
              </a:spcBef>
              <a:spcAft>
                <a:spcPts val="0"/>
              </a:spcAft>
              <a:buSzPts val="1200"/>
              <a:buNone/>
              <a:defRPr sz="1200">
                <a:latin typeface="Proxima Nova Semibold"/>
                <a:ea typeface="Proxima Nova Semibold"/>
                <a:cs typeface="Proxima Nova Semibold"/>
                <a:sym typeface="Proxima Nova Semibold"/>
              </a:defRPr>
            </a:lvl6pPr>
            <a:lvl7pPr lvl="6" algn="l" rtl="0">
              <a:lnSpc>
                <a:spcPct val="100000"/>
              </a:lnSpc>
              <a:spcBef>
                <a:spcPts val="0"/>
              </a:spcBef>
              <a:spcAft>
                <a:spcPts val="0"/>
              </a:spcAft>
              <a:buSzPts val="1200"/>
              <a:buNone/>
              <a:defRPr sz="1200">
                <a:latin typeface="Proxima Nova Semibold"/>
                <a:ea typeface="Proxima Nova Semibold"/>
                <a:cs typeface="Proxima Nova Semibold"/>
                <a:sym typeface="Proxima Nova Semibold"/>
              </a:defRPr>
            </a:lvl7pPr>
            <a:lvl8pPr lvl="7" algn="l" rtl="0">
              <a:lnSpc>
                <a:spcPct val="100000"/>
              </a:lnSpc>
              <a:spcBef>
                <a:spcPts val="0"/>
              </a:spcBef>
              <a:spcAft>
                <a:spcPts val="0"/>
              </a:spcAft>
              <a:buSzPts val="1200"/>
              <a:buNone/>
              <a:defRPr sz="1200">
                <a:latin typeface="Proxima Nova Semibold"/>
                <a:ea typeface="Proxima Nova Semibold"/>
                <a:cs typeface="Proxima Nova Semibold"/>
                <a:sym typeface="Proxima Nova Semibold"/>
              </a:defRPr>
            </a:lvl8pPr>
            <a:lvl9pPr lvl="8" algn="l" rtl="0">
              <a:lnSpc>
                <a:spcPct val="100000"/>
              </a:lnSpc>
              <a:spcBef>
                <a:spcPts val="0"/>
              </a:spcBef>
              <a:spcAft>
                <a:spcPts val="0"/>
              </a:spcAft>
              <a:buSzPts val="1200"/>
              <a:buNone/>
              <a:defRPr sz="1200">
                <a:latin typeface="Proxima Nova Semibold"/>
                <a:ea typeface="Proxima Nova Semibold"/>
                <a:cs typeface="Proxima Nova Semibold"/>
                <a:sym typeface="Proxima Nova Semibold"/>
              </a:defRPr>
            </a:lvl9pPr>
          </a:lstStyle>
          <a:p>
            <a:endParaRPr/>
          </a:p>
        </p:txBody>
      </p:sp>
      <p:sp>
        <p:nvSpPr>
          <p:cNvPr id="478" name="Google Shape;478;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solidFill>
                  <a:schemeClr val="dk1"/>
                </a:solidFill>
                <a:latin typeface="Proxima Nova"/>
                <a:ea typeface="Proxima Nova"/>
                <a:cs typeface="Proxima Nova"/>
                <a:sym typeface="Proxima Nova"/>
              </a:defRPr>
            </a:lvl1pPr>
            <a:lvl2pPr lvl="1" rtl="0">
              <a:buNone/>
              <a:defRPr sz="1300">
                <a:solidFill>
                  <a:schemeClr val="dk1"/>
                </a:solidFill>
                <a:latin typeface="Proxima Nova"/>
                <a:ea typeface="Proxima Nova"/>
                <a:cs typeface="Proxima Nova"/>
                <a:sym typeface="Proxima Nova"/>
              </a:defRPr>
            </a:lvl2pPr>
            <a:lvl3pPr lvl="2" rtl="0">
              <a:buNone/>
              <a:defRPr sz="1300">
                <a:solidFill>
                  <a:schemeClr val="dk1"/>
                </a:solidFill>
                <a:latin typeface="Proxima Nova"/>
                <a:ea typeface="Proxima Nova"/>
                <a:cs typeface="Proxima Nova"/>
                <a:sym typeface="Proxima Nova"/>
              </a:defRPr>
            </a:lvl3pPr>
            <a:lvl4pPr lvl="3" rtl="0">
              <a:buNone/>
              <a:defRPr sz="1300">
                <a:solidFill>
                  <a:schemeClr val="dk1"/>
                </a:solidFill>
                <a:latin typeface="Proxima Nova"/>
                <a:ea typeface="Proxima Nova"/>
                <a:cs typeface="Proxima Nova"/>
                <a:sym typeface="Proxima Nova"/>
              </a:defRPr>
            </a:lvl4pPr>
            <a:lvl5pPr lvl="4" rtl="0">
              <a:buNone/>
              <a:defRPr sz="1300">
                <a:solidFill>
                  <a:schemeClr val="dk1"/>
                </a:solidFill>
                <a:latin typeface="Proxima Nova"/>
                <a:ea typeface="Proxima Nova"/>
                <a:cs typeface="Proxima Nova"/>
                <a:sym typeface="Proxima Nova"/>
              </a:defRPr>
            </a:lvl5pPr>
            <a:lvl6pPr lvl="5" rtl="0">
              <a:buNone/>
              <a:defRPr sz="1300">
                <a:solidFill>
                  <a:schemeClr val="dk1"/>
                </a:solidFill>
                <a:latin typeface="Proxima Nova"/>
                <a:ea typeface="Proxima Nova"/>
                <a:cs typeface="Proxima Nova"/>
                <a:sym typeface="Proxima Nova"/>
              </a:defRPr>
            </a:lvl6pPr>
            <a:lvl7pPr lvl="6" rtl="0">
              <a:buNone/>
              <a:defRPr sz="1300">
                <a:solidFill>
                  <a:schemeClr val="dk1"/>
                </a:solidFill>
                <a:latin typeface="Proxima Nova"/>
                <a:ea typeface="Proxima Nova"/>
                <a:cs typeface="Proxima Nova"/>
                <a:sym typeface="Proxima Nova"/>
              </a:defRPr>
            </a:lvl7pPr>
            <a:lvl8pPr lvl="7" rtl="0">
              <a:buNone/>
              <a:defRPr sz="1300">
                <a:solidFill>
                  <a:schemeClr val="dk1"/>
                </a:solidFill>
                <a:latin typeface="Proxima Nova"/>
                <a:ea typeface="Proxima Nova"/>
                <a:cs typeface="Proxima Nova"/>
                <a:sym typeface="Proxima Nova"/>
              </a:defRPr>
            </a:lvl8pPr>
            <a:lvl9pPr lvl="8" rtl="0">
              <a:buNone/>
              <a:defRPr sz="13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479"/>
        <p:cNvGrpSpPr/>
        <p:nvPr/>
      </p:nvGrpSpPr>
      <p:grpSpPr>
        <a:xfrm>
          <a:off x="0" y="0"/>
          <a:ext cx="0" cy="0"/>
          <a:chOff x="0" y="0"/>
          <a:chExt cx="0" cy="0"/>
        </a:xfrm>
      </p:grpSpPr>
      <p:sp>
        <p:nvSpPr>
          <p:cNvPr id="480" name="Google Shape;480;p72"/>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81" name="Google Shape;481;p72"/>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82" name="Google Shape;482;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483"/>
        <p:cNvGrpSpPr/>
        <p:nvPr/>
      </p:nvGrpSpPr>
      <p:grpSpPr>
        <a:xfrm>
          <a:off x="0" y="0"/>
          <a:ext cx="0" cy="0"/>
          <a:chOff x="0" y="0"/>
          <a:chExt cx="0" cy="0"/>
        </a:xfrm>
      </p:grpSpPr>
      <p:sp>
        <p:nvSpPr>
          <p:cNvPr id="484" name="Google Shape;484;p73"/>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85" name="Google Shape;485;p73"/>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86" name="Google Shape;486;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 | Content – Header Only 1">
  <p:cSld name="TITLE_2_1_1_1_1_1_1_1_1_1_1_1_1_1_1_1_1_1_1_1_1_1_1_1_1_2">
    <p:bg>
      <p:bgPr>
        <a:solidFill>
          <a:srgbClr val="FFFFFF"/>
        </a:solidFill>
        <a:effectLst/>
      </p:bgPr>
    </p:bg>
    <p:spTree>
      <p:nvGrpSpPr>
        <p:cNvPr id="1" name="Shape 487"/>
        <p:cNvGrpSpPr/>
        <p:nvPr/>
      </p:nvGrpSpPr>
      <p:grpSpPr>
        <a:xfrm>
          <a:off x="0" y="0"/>
          <a:ext cx="0" cy="0"/>
          <a:chOff x="0" y="0"/>
          <a:chExt cx="0" cy="0"/>
        </a:xfrm>
      </p:grpSpPr>
      <p:cxnSp>
        <p:nvCxnSpPr>
          <p:cNvPr id="488" name="Google Shape;488;p7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89" name="Google Shape;489;p7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490" name="Google Shape;490;p7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491" name="Google Shape;491;p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2">
    <p:bg>
      <p:bgPr>
        <a:solidFill>
          <a:srgbClr val="FFFFFF"/>
        </a:solidFill>
        <a:effectLst/>
      </p:bgPr>
    </p:bg>
    <p:spTree>
      <p:nvGrpSpPr>
        <p:cNvPr id="1" name="Shape 492"/>
        <p:cNvGrpSpPr/>
        <p:nvPr/>
      </p:nvGrpSpPr>
      <p:grpSpPr>
        <a:xfrm>
          <a:off x="0" y="0"/>
          <a:ext cx="0" cy="0"/>
          <a:chOff x="0" y="0"/>
          <a:chExt cx="0" cy="0"/>
        </a:xfrm>
      </p:grpSpPr>
      <p:cxnSp>
        <p:nvCxnSpPr>
          <p:cNvPr id="493" name="Google Shape;493;p7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94" name="Google Shape;494;p7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495" name="Google Shape;495;p7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496" name="Google Shape;496;p75"/>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497" name="Google Shape;497;p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3 | Content – Headline Only 2">
  <p:cSld name="TITLE_2_1_1_1_1_1_1_1_1_1_1_1_1_1_1_1_1_1_1_1_1_1_1_1_3">
    <p:bg>
      <p:bgPr>
        <a:solidFill>
          <a:srgbClr val="FFFFFF"/>
        </a:solidFill>
        <a:effectLst/>
      </p:bgPr>
    </p:bg>
    <p:spTree>
      <p:nvGrpSpPr>
        <p:cNvPr id="1" name="Shape 498"/>
        <p:cNvGrpSpPr/>
        <p:nvPr/>
      </p:nvGrpSpPr>
      <p:grpSpPr>
        <a:xfrm>
          <a:off x="0" y="0"/>
          <a:ext cx="0" cy="0"/>
          <a:chOff x="0" y="0"/>
          <a:chExt cx="0" cy="0"/>
        </a:xfrm>
      </p:grpSpPr>
      <p:cxnSp>
        <p:nvCxnSpPr>
          <p:cNvPr id="499" name="Google Shape;499;p7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00" name="Google Shape;500;p7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01" name="Google Shape;501;p7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02" name="Google Shape;502;p76"/>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03" name="Google Shape;503;p7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 | Content – Headline Only 3">
  <p:cSld name="TITLE_2_1_1_1_1_1_1_1_1_1_1_1_1_1_1_1_1_1_1_1_1_1_1_1_4">
    <p:bg>
      <p:bgPr>
        <a:solidFill>
          <a:srgbClr val="FFFFFF"/>
        </a:solidFill>
        <a:effectLst/>
      </p:bgPr>
    </p:bg>
    <p:spTree>
      <p:nvGrpSpPr>
        <p:cNvPr id="1" name="Shape 504"/>
        <p:cNvGrpSpPr/>
        <p:nvPr/>
      </p:nvGrpSpPr>
      <p:grpSpPr>
        <a:xfrm>
          <a:off x="0" y="0"/>
          <a:ext cx="0" cy="0"/>
          <a:chOff x="0" y="0"/>
          <a:chExt cx="0" cy="0"/>
        </a:xfrm>
      </p:grpSpPr>
      <p:cxnSp>
        <p:nvCxnSpPr>
          <p:cNvPr id="505" name="Google Shape;505;p7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06" name="Google Shape;506;p7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07" name="Google Shape;507;p7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08" name="Google Shape;508;p7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09" name="Google Shape;509;p7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 | Content – Headline &amp; Graph 1">
  <p:cSld name="TITLE_2_1_1_1_1_1_1_1_1_1_1_1_1_1_1_1_1_1_1_1_1_2">
    <p:bg>
      <p:bgPr>
        <a:solidFill>
          <a:srgbClr val="FFFFFF"/>
        </a:solidFill>
        <a:effectLst/>
      </p:bgPr>
    </p:bg>
    <p:spTree>
      <p:nvGrpSpPr>
        <p:cNvPr id="1" name="Shape 510"/>
        <p:cNvGrpSpPr/>
        <p:nvPr/>
      </p:nvGrpSpPr>
      <p:grpSpPr>
        <a:xfrm>
          <a:off x="0" y="0"/>
          <a:ext cx="0" cy="0"/>
          <a:chOff x="0" y="0"/>
          <a:chExt cx="0" cy="0"/>
        </a:xfrm>
      </p:grpSpPr>
      <p:sp>
        <p:nvSpPr>
          <p:cNvPr id="511" name="Google Shape;511;p78"/>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12" name="Google Shape;512;p7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13" name="Google Shape;513;p7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14" name="Google Shape;514;p78"/>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8"/>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516" name="Google Shape;516;p78"/>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17" name="Google Shape;517;p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SemiBold"/>
                <a:ea typeface="Inter SemiBold"/>
                <a:cs typeface="Inter SemiBold"/>
                <a:sym typeface="Inter SemiBold"/>
              </a:defRPr>
            </a:lvl1pPr>
            <a:lvl2pPr lvl="1">
              <a:buNone/>
              <a:defRPr sz="1300">
                <a:solidFill>
                  <a:schemeClr val="dk1"/>
                </a:solidFill>
                <a:latin typeface="Inter SemiBold"/>
                <a:ea typeface="Inter SemiBold"/>
                <a:cs typeface="Inter SemiBold"/>
                <a:sym typeface="Inter SemiBold"/>
              </a:defRPr>
            </a:lvl2pPr>
            <a:lvl3pPr lvl="2">
              <a:buNone/>
              <a:defRPr sz="1300">
                <a:solidFill>
                  <a:schemeClr val="dk1"/>
                </a:solidFill>
                <a:latin typeface="Inter SemiBold"/>
                <a:ea typeface="Inter SemiBold"/>
                <a:cs typeface="Inter SemiBold"/>
                <a:sym typeface="Inter SemiBold"/>
              </a:defRPr>
            </a:lvl3pPr>
            <a:lvl4pPr lvl="3">
              <a:buNone/>
              <a:defRPr sz="1300">
                <a:solidFill>
                  <a:schemeClr val="dk1"/>
                </a:solidFill>
                <a:latin typeface="Inter SemiBold"/>
                <a:ea typeface="Inter SemiBold"/>
                <a:cs typeface="Inter SemiBold"/>
                <a:sym typeface="Inter SemiBold"/>
              </a:defRPr>
            </a:lvl4pPr>
            <a:lvl5pPr lvl="4">
              <a:buNone/>
              <a:defRPr sz="1300">
                <a:solidFill>
                  <a:schemeClr val="dk1"/>
                </a:solidFill>
                <a:latin typeface="Inter SemiBold"/>
                <a:ea typeface="Inter SemiBold"/>
                <a:cs typeface="Inter SemiBold"/>
                <a:sym typeface="Inter SemiBold"/>
              </a:defRPr>
            </a:lvl5pPr>
            <a:lvl6pPr lvl="5">
              <a:buNone/>
              <a:defRPr sz="1300">
                <a:solidFill>
                  <a:schemeClr val="dk1"/>
                </a:solidFill>
                <a:latin typeface="Inter SemiBold"/>
                <a:ea typeface="Inter SemiBold"/>
                <a:cs typeface="Inter SemiBold"/>
                <a:sym typeface="Inter SemiBold"/>
              </a:defRPr>
            </a:lvl6pPr>
            <a:lvl7pPr lvl="6">
              <a:buNone/>
              <a:defRPr sz="1300">
                <a:solidFill>
                  <a:schemeClr val="dk1"/>
                </a:solidFill>
                <a:latin typeface="Inter SemiBold"/>
                <a:ea typeface="Inter SemiBold"/>
                <a:cs typeface="Inter SemiBold"/>
                <a:sym typeface="Inter SemiBold"/>
              </a:defRPr>
            </a:lvl7pPr>
            <a:lvl8pPr lvl="7">
              <a:buNone/>
              <a:defRPr sz="1300">
                <a:solidFill>
                  <a:schemeClr val="dk1"/>
                </a:solidFill>
                <a:latin typeface="Inter SemiBold"/>
                <a:ea typeface="Inter SemiBold"/>
                <a:cs typeface="Inter SemiBold"/>
                <a:sym typeface="Inter SemiBold"/>
              </a:defRPr>
            </a:lvl8pPr>
            <a:lvl9pPr lvl="8">
              <a:buNone/>
              <a:defRPr sz="1300">
                <a:solidFill>
                  <a:schemeClr val="dk1"/>
                </a:solidFill>
                <a:latin typeface="Inter SemiBold"/>
                <a:ea typeface="Inter SemiBold"/>
                <a:cs typeface="Inter SemiBold"/>
                <a:sym typeface="Inter SemiBol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 | Content – Headline Only 4">
  <p:cSld name="TITLE_2_1_1_1_1_1_1_1_1_1_1_1_1_1_1_1_1_1_1_1_1_1_1_1_5">
    <p:bg>
      <p:bgPr>
        <a:solidFill>
          <a:srgbClr val="FFFFFF"/>
        </a:solidFill>
        <a:effectLst/>
      </p:bgPr>
    </p:bg>
    <p:spTree>
      <p:nvGrpSpPr>
        <p:cNvPr id="1" name="Shape 518"/>
        <p:cNvGrpSpPr/>
        <p:nvPr/>
      </p:nvGrpSpPr>
      <p:grpSpPr>
        <a:xfrm>
          <a:off x="0" y="0"/>
          <a:ext cx="0" cy="0"/>
          <a:chOff x="0" y="0"/>
          <a:chExt cx="0" cy="0"/>
        </a:xfrm>
      </p:grpSpPr>
      <p:cxnSp>
        <p:nvCxnSpPr>
          <p:cNvPr id="519" name="Google Shape;519;p7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20" name="Google Shape;520;p7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21" name="Google Shape;521;p7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22" name="Google Shape;522;p79"/>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23" name="Google Shape;523;p7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 | Content – Text Only 1 Column 1">
  <p:cSld name="TITLE_2_1_1_1_1_1_1_1_1_1_1_1_1_1_1_1_1_1_1_1_1_1_1_1_1_1_1_2">
    <p:bg>
      <p:bgPr>
        <a:solidFill>
          <a:srgbClr val="FFFFFF"/>
        </a:solidFill>
        <a:effectLst/>
      </p:bgPr>
    </p:bg>
    <p:spTree>
      <p:nvGrpSpPr>
        <p:cNvPr id="1" name="Shape 524"/>
        <p:cNvGrpSpPr/>
        <p:nvPr/>
      </p:nvGrpSpPr>
      <p:grpSpPr>
        <a:xfrm>
          <a:off x="0" y="0"/>
          <a:ext cx="0" cy="0"/>
          <a:chOff x="0" y="0"/>
          <a:chExt cx="0" cy="0"/>
        </a:xfrm>
      </p:grpSpPr>
      <p:cxnSp>
        <p:nvCxnSpPr>
          <p:cNvPr id="525" name="Google Shape;525;p8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526" name="Google Shape;526;p8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527" name="Google Shape;527;p8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528" name="Google Shape;528;p80"/>
          <p:cNvSpPr txBox="1">
            <a:spLocks noGrp="1"/>
          </p:cNvSpPr>
          <p:nvPr>
            <p:ph type="body" idx="2"/>
          </p:nvPr>
        </p:nvSpPr>
        <p:spPr>
          <a:xfrm>
            <a:off x="239400" y="915600"/>
            <a:ext cx="8665500" cy="3990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529" name="Google Shape;529;p8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 | Content – Headline Only 5">
  <p:cSld name="TITLE_2_1_1_1_1_1_1_1_1_1_1_1_1_1_1_1_1_1_1_1_1_1_1_1_6">
    <p:bg>
      <p:bgPr>
        <a:solidFill>
          <a:srgbClr val="FFFFFF"/>
        </a:solidFill>
        <a:effectLst/>
      </p:bgPr>
    </p:bg>
    <p:spTree>
      <p:nvGrpSpPr>
        <p:cNvPr id="1" name="Shape 530"/>
        <p:cNvGrpSpPr/>
        <p:nvPr/>
      </p:nvGrpSpPr>
      <p:grpSpPr>
        <a:xfrm>
          <a:off x="0" y="0"/>
          <a:ext cx="0" cy="0"/>
          <a:chOff x="0" y="0"/>
          <a:chExt cx="0" cy="0"/>
        </a:xfrm>
      </p:grpSpPr>
      <p:cxnSp>
        <p:nvCxnSpPr>
          <p:cNvPr id="531" name="Google Shape;531;p8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32" name="Google Shape;532;p8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33" name="Google Shape;533;p8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34" name="Google Shape;534;p8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35" name="Google Shape;535;p8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LANK_4">
  <p:cSld name="BLANK_4">
    <p:spTree>
      <p:nvGrpSpPr>
        <p:cNvPr id="1" name="Shape 536"/>
        <p:cNvGrpSpPr/>
        <p:nvPr/>
      </p:nvGrpSpPr>
      <p:grpSpPr>
        <a:xfrm>
          <a:off x="0" y="0"/>
          <a:ext cx="0" cy="0"/>
          <a:chOff x="0" y="0"/>
          <a:chExt cx="0" cy="0"/>
        </a:xfrm>
      </p:grpSpPr>
      <p:sp>
        <p:nvSpPr>
          <p:cNvPr id="537" name="Google Shape;537;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8"/>
        <p:cNvGrpSpPr/>
        <p:nvPr/>
      </p:nvGrpSpPr>
      <p:grpSpPr>
        <a:xfrm>
          <a:off x="0" y="0"/>
          <a:ext cx="0" cy="0"/>
          <a:chOff x="0" y="0"/>
          <a:chExt cx="0" cy="0"/>
        </a:xfrm>
      </p:grpSpPr>
      <p:sp>
        <p:nvSpPr>
          <p:cNvPr id="539" name="Google Shape;539;p83"/>
          <p:cNvSpPr txBox="1">
            <a:spLocks noGrp="1"/>
          </p:cNvSpPr>
          <p:nvPr>
            <p:ph type="title"/>
          </p:nvPr>
        </p:nvSpPr>
        <p:spPr>
          <a:xfrm>
            <a:off x="381000" y="381000"/>
            <a:ext cx="83805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Clr>
                <a:schemeClr val="accent1"/>
              </a:buClr>
              <a:buSzPts val="3800"/>
              <a:buFont typeface="Open Sans Light"/>
              <a:buNone/>
              <a:defRPr sz="3000" b="0" i="0" u="none" strike="noStrike" cap="none">
                <a:solidFill>
                  <a:schemeClr val="accent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5pPr>
            <a:lvl6pPr marL="457200" marR="0" lvl="5"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6pPr>
            <a:lvl7pPr marL="914400" marR="0" lvl="6"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7pPr>
            <a:lvl8pPr marL="1371600" marR="0" lvl="7"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8pPr>
            <a:lvl9pPr marL="1828800" marR="0" lvl="8" indent="0" algn="l" rtl="0">
              <a:spcBef>
                <a:spcPts val="0"/>
              </a:spcBef>
              <a:spcAft>
                <a:spcPts val="0"/>
              </a:spcAft>
              <a:buClr>
                <a:schemeClr val="accent1"/>
              </a:buClr>
              <a:buSzPts val="2800"/>
              <a:buFont typeface="Open Sans Light"/>
              <a:buNone/>
              <a:defRPr sz="3000" b="0" i="0" u="none" strike="noStrike" cap="none">
                <a:solidFill>
                  <a:schemeClr val="accent1"/>
                </a:solidFill>
                <a:latin typeface="Open Sans Light"/>
                <a:ea typeface="Open Sans Light"/>
                <a:cs typeface="Open Sans Light"/>
                <a:sym typeface="Open Sans Light"/>
              </a:defRPr>
            </a:lvl9pPr>
          </a:lstStyle>
          <a:p>
            <a:endParaRPr/>
          </a:p>
        </p:txBody>
      </p:sp>
      <p:sp>
        <p:nvSpPr>
          <p:cNvPr id="540" name="Google Shape;540;p83"/>
          <p:cNvSpPr txBox="1">
            <a:spLocks noGrp="1"/>
          </p:cNvSpPr>
          <p:nvPr>
            <p:ph type="body" idx="1"/>
          </p:nvPr>
        </p:nvSpPr>
        <p:spPr>
          <a:xfrm>
            <a:off x="381000" y="1063625"/>
            <a:ext cx="8380500" cy="3544800"/>
          </a:xfrm>
          <a:prstGeom prst="rect">
            <a:avLst/>
          </a:prstGeom>
          <a:noFill/>
          <a:ln>
            <a:noFill/>
          </a:ln>
        </p:spPr>
        <p:txBody>
          <a:bodyPr spcFirstLastPara="1" wrap="square" lIns="0" tIns="0" rIns="0" bIns="0" anchor="t" anchorCtr="0">
            <a:noAutofit/>
          </a:bodyPr>
          <a:lstStyle>
            <a:lvl1pPr marL="457200" marR="0" lvl="0" indent="-320040" algn="l" rtl="0">
              <a:lnSpc>
                <a:spcPct val="120000"/>
              </a:lnSpc>
              <a:spcBef>
                <a:spcPts val="1200"/>
              </a:spcBef>
              <a:spcAft>
                <a:spcPts val="0"/>
              </a:spcAft>
              <a:buClr>
                <a:schemeClr val="accent1"/>
              </a:buClr>
              <a:buSzPts val="1440"/>
              <a:buFont typeface="Arial"/>
              <a:buChar char="•"/>
              <a:defRPr sz="1600" b="0" i="0" u="none" strike="noStrike" cap="none">
                <a:solidFill>
                  <a:schemeClr val="dk1"/>
                </a:solidFill>
                <a:latin typeface="Open Sans"/>
                <a:ea typeface="Open Sans"/>
                <a:cs typeface="Open Sans"/>
                <a:sym typeface="Open Sans"/>
              </a:defRPr>
            </a:lvl1pPr>
            <a:lvl2pPr marL="914400" marR="0" lvl="1" indent="-297180" algn="l" rtl="0">
              <a:lnSpc>
                <a:spcPct val="120000"/>
              </a:lnSpc>
              <a:spcBef>
                <a:spcPts val="1200"/>
              </a:spcBef>
              <a:spcAft>
                <a:spcPts val="0"/>
              </a:spcAft>
              <a:buClr>
                <a:schemeClr val="accent2"/>
              </a:buClr>
              <a:buSzPts val="1080"/>
              <a:buFont typeface="Arial"/>
              <a:buChar char="•"/>
              <a:defRPr sz="1200" b="0" i="0" u="none" strike="noStrike" cap="none">
                <a:solidFill>
                  <a:schemeClr val="dk1"/>
                </a:solidFill>
                <a:latin typeface="Open Sans"/>
                <a:ea typeface="Open Sans"/>
                <a:cs typeface="Open Sans"/>
                <a:sym typeface="Open Sans"/>
              </a:defRPr>
            </a:lvl2pPr>
            <a:lvl3pPr marL="1371600" marR="0" lvl="2" indent="-297180" algn="l" rtl="0">
              <a:lnSpc>
                <a:spcPct val="120000"/>
              </a:lnSpc>
              <a:spcBef>
                <a:spcPts val="1200"/>
              </a:spcBef>
              <a:spcAft>
                <a:spcPts val="0"/>
              </a:spcAft>
              <a:buClr>
                <a:srgbClr val="8DC634"/>
              </a:buClr>
              <a:buSzPts val="1080"/>
              <a:buFont typeface="Arial"/>
              <a:buChar char="•"/>
              <a:defRPr sz="1200" b="0" i="0" u="none" strike="noStrike" cap="none">
                <a:solidFill>
                  <a:schemeClr val="dk1"/>
                </a:solidFill>
                <a:latin typeface="Open Sans"/>
                <a:ea typeface="Open Sans"/>
                <a:cs typeface="Open Sans"/>
                <a:sym typeface="Open Sans"/>
              </a:defRPr>
            </a:lvl3pPr>
            <a:lvl4pPr marL="1828800" marR="0" lvl="3" indent="-297180" algn="l" rtl="0">
              <a:lnSpc>
                <a:spcPct val="120000"/>
              </a:lnSpc>
              <a:spcBef>
                <a:spcPts val="1200"/>
              </a:spcBef>
              <a:spcAft>
                <a:spcPts val="0"/>
              </a:spcAft>
              <a:buClr>
                <a:srgbClr val="B31620"/>
              </a:buClr>
              <a:buSzPts val="1080"/>
              <a:buFont typeface="Arial"/>
              <a:buChar char="•"/>
              <a:defRPr sz="1200" b="0" i="0" u="none" strike="noStrike" cap="none">
                <a:solidFill>
                  <a:schemeClr val="dk1"/>
                </a:solidFill>
                <a:latin typeface="Open Sans"/>
                <a:ea typeface="Open Sans"/>
                <a:cs typeface="Open Sans"/>
                <a:sym typeface="Open Sans"/>
              </a:defRPr>
            </a:lvl4pPr>
            <a:lvl5pPr marL="2286000" marR="0" lvl="4" indent="-297179" algn="l" rtl="0">
              <a:lnSpc>
                <a:spcPct val="120000"/>
              </a:lnSpc>
              <a:spcBef>
                <a:spcPts val="1200"/>
              </a:spcBef>
              <a:spcAft>
                <a:spcPts val="0"/>
              </a:spcAft>
              <a:buClr>
                <a:schemeClr val="dk1"/>
              </a:buClr>
              <a:buSzPts val="1080"/>
              <a:buFont typeface="Arial"/>
              <a:buChar char="•"/>
              <a:defRPr sz="1200" b="0" i="0" u="none" strike="noStrike" cap="none">
                <a:solidFill>
                  <a:schemeClr val="dk1"/>
                </a:solidFill>
                <a:latin typeface="Open Sans"/>
                <a:ea typeface="Open Sans"/>
                <a:cs typeface="Open Sans"/>
                <a:sym typeface="Open Sans"/>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41" name="Google Shape;541;p83"/>
          <p:cNvSpPr txBox="1">
            <a:spLocks noGrp="1"/>
          </p:cNvSpPr>
          <p:nvPr>
            <p:ph type="ftr" idx="11"/>
          </p:nvPr>
        </p:nvSpPr>
        <p:spPr>
          <a:xfrm>
            <a:off x="4570412" y="4767262"/>
            <a:ext cx="3656100" cy="2745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A9AFA9"/>
              </a:buClr>
              <a:buSzPts val="1400"/>
              <a:buFont typeface="Open Sans"/>
              <a:buNone/>
              <a:defRPr sz="800" b="0" i="0" u="none" strike="noStrike" cap="none">
                <a:solidFill>
                  <a:srgbClr val="A9AFA9"/>
                </a:solidFill>
                <a:latin typeface="Open Sans"/>
                <a:ea typeface="Open Sans"/>
                <a:cs typeface="Open Sans"/>
                <a:sym typeface="Open Sans"/>
              </a:defRPr>
            </a:lvl1pPr>
            <a:lvl2pPr marL="457200" marR="0" lvl="1"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9pPr>
          </a:lstStyle>
          <a:p>
            <a:endParaRPr/>
          </a:p>
        </p:txBody>
      </p:sp>
      <p:sp>
        <p:nvSpPr>
          <p:cNvPr id="542" name="Google Shape;542;p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543"/>
        <p:cNvGrpSpPr/>
        <p:nvPr/>
      </p:nvGrpSpPr>
      <p:grpSpPr>
        <a:xfrm>
          <a:off x="0" y="0"/>
          <a:ext cx="0" cy="0"/>
          <a:chOff x="0" y="0"/>
          <a:chExt cx="0" cy="0"/>
        </a:xfrm>
      </p:grpSpPr>
      <p:sp>
        <p:nvSpPr>
          <p:cNvPr id="544" name="Google Shape;544;p84"/>
          <p:cNvSpPr txBox="1">
            <a:spLocks noGrp="1"/>
          </p:cNvSpPr>
          <p:nvPr>
            <p:ph type="body" idx="1"/>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545" name="Google Shape;545;p8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46" name="Google Shape;546;p8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47" name="Google Shape;547;p84"/>
          <p:cNvSpPr txBox="1">
            <a:spLocks noGrp="1"/>
          </p:cNvSpPr>
          <p:nvPr>
            <p:ph type="body" idx="2"/>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548" name="Google Shape;548;p84"/>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549" name="Google Shape;549;p84"/>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550" name="Google Shape;550;p84"/>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551" name="Google Shape;551;p84"/>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552" name="Google Shape;552;p84"/>
          <p:cNvSpPr txBox="1">
            <a:spLocks noGrp="1"/>
          </p:cNvSpPr>
          <p:nvPr>
            <p:ph type="body" idx="4"/>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553" name="Google Shape;553;p84"/>
          <p:cNvSpPr txBox="1">
            <a:spLocks noGrp="1"/>
          </p:cNvSpPr>
          <p:nvPr>
            <p:ph type="body" idx="5"/>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554" name="Google Shape;554;p84"/>
          <p:cNvSpPr txBox="1">
            <a:spLocks noGrp="1"/>
          </p:cNvSpPr>
          <p:nvPr>
            <p:ph type="body" idx="6"/>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555" name="Google Shape;555;p84"/>
          <p:cNvSpPr txBox="1">
            <a:spLocks noGrp="1"/>
          </p:cNvSpPr>
          <p:nvPr>
            <p:ph type="body" idx="7"/>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pic>
        <p:nvPicPr>
          <p:cNvPr id="556" name="Google Shape;556;p8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57" name="Google Shape;557;p8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_Two Column Content">
  <p:cSld name="1_Two Column Content">
    <p:spTree>
      <p:nvGrpSpPr>
        <p:cNvPr id="1" name="Shape 558"/>
        <p:cNvGrpSpPr/>
        <p:nvPr/>
      </p:nvGrpSpPr>
      <p:grpSpPr>
        <a:xfrm>
          <a:off x="0" y="0"/>
          <a:ext cx="0" cy="0"/>
          <a:chOff x="0" y="0"/>
          <a:chExt cx="0" cy="0"/>
        </a:xfrm>
      </p:grpSpPr>
      <p:sp>
        <p:nvSpPr>
          <p:cNvPr id="559" name="Google Shape;559;p85"/>
          <p:cNvSpPr/>
          <p:nvPr/>
        </p:nvSpPr>
        <p:spPr>
          <a:xfrm>
            <a:off x="6509084" y="0"/>
            <a:ext cx="2667000" cy="5143500"/>
          </a:xfrm>
          <a:prstGeom prst="rect">
            <a:avLst/>
          </a:prstGeom>
          <a:solidFill>
            <a:srgbClr val="00368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1" cap="none">
              <a:solidFill>
                <a:srgbClr val="F8F8F8"/>
              </a:solidFill>
              <a:latin typeface="Arial"/>
              <a:ea typeface="Arial"/>
              <a:cs typeface="Arial"/>
              <a:sym typeface="Arial"/>
            </a:endParaRPr>
          </a:p>
        </p:txBody>
      </p:sp>
      <p:sp>
        <p:nvSpPr>
          <p:cNvPr id="560" name="Google Shape;560;p85"/>
          <p:cNvSpPr txBox="1">
            <a:spLocks noGrp="1"/>
          </p:cNvSpPr>
          <p:nvPr>
            <p:ph type="title"/>
          </p:nvPr>
        </p:nvSpPr>
        <p:spPr>
          <a:xfrm>
            <a:off x="457200" y="400051"/>
            <a:ext cx="5943600" cy="682500"/>
          </a:xfrm>
          <a:prstGeom prst="rect">
            <a:avLst/>
          </a:prstGeom>
          <a:noFill/>
          <a:ln>
            <a:noFill/>
          </a:ln>
        </p:spPr>
        <p:txBody>
          <a:bodyPr spcFirstLastPara="1" wrap="square" lIns="0" tIns="0" rIns="0" bIns="0" anchor="ctr" anchorCtr="0">
            <a:noAutofit/>
          </a:bodyPr>
          <a:lstStyle>
            <a:lvl1pPr marL="0" marR="0" lvl="0" indent="0" algn="l" rtl="0">
              <a:lnSpc>
                <a:spcPct val="120000"/>
              </a:lnSpc>
              <a:spcBef>
                <a:spcPts val="0"/>
              </a:spcBef>
              <a:spcAft>
                <a:spcPts val="0"/>
              </a:spcAft>
              <a:buSzPts val="3800"/>
              <a:buNone/>
              <a:defRPr sz="2400" b="0" i="0" u="none" strike="noStrike" cap="none">
                <a:solidFill>
                  <a:schemeClr val="dk1"/>
                </a:solidFill>
                <a:latin typeface="Open Sans Light"/>
                <a:ea typeface="Open Sans Light"/>
                <a:cs typeface="Open Sans Light"/>
                <a:sym typeface="Open Sans Light"/>
              </a:defRPr>
            </a:lvl1pPr>
            <a:lvl2pPr marL="0" marR="0" lvl="1"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2pPr>
            <a:lvl3pPr marL="0" marR="0" lvl="2"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3pPr>
            <a:lvl4pPr marL="0" marR="0" lvl="3"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4pPr>
            <a:lvl5pPr marL="0" marR="0" lvl="4" indent="0" algn="l" rtl="0">
              <a:lnSpc>
                <a:spcPct val="120000"/>
              </a:lnSpc>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5pPr>
            <a:lvl6pPr marL="342900" marR="0" lvl="5"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6pPr>
            <a:lvl7pPr marL="685800" marR="0" lvl="6"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7pPr>
            <a:lvl8pPr marL="1028700" marR="0" lvl="7"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8pPr>
            <a:lvl9pPr marL="1371600" marR="0" lvl="8" indent="0" algn="l" rtl="0">
              <a:spcBef>
                <a:spcPts val="0"/>
              </a:spcBef>
              <a:spcAft>
                <a:spcPts val="0"/>
              </a:spcAft>
              <a:buSzPts val="2800"/>
              <a:buNone/>
              <a:defRPr sz="2400" b="0" i="0" u="none" strike="noStrike" cap="none">
                <a:solidFill>
                  <a:schemeClr val="accent1"/>
                </a:solidFill>
                <a:latin typeface="Open Sans Light"/>
                <a:ea typeface="Open Sans Light"/>
                <a:cs typeface="Open Sans Light"/>
                <a:sym typeface="Open Sans Light"/>
              </a:defRPr>
            </a:lvl9pPr>
          </a:lstStyle>
          <a:p>
            <a:endParaRPr/>
          </a:p>
        </p:txBody>
      </p:sp>
      <p:sp>
        <p:nvSpPr>
          <p:cNvPr id="561" name="Google Shape;561;p85"/>
          <p:cNvSpPr txBox="1">
            <a:spLocks noGrp="1"/>
          </p:cNvSpPr>
          <p:nvPr>
            <p:ph type="sldNum" idx="12"/>
          </p:nvPr>
        </p:nvSpPr>
        <p:spPr>
          <a:xfrm>
            <a:off x="8226424" y="4766073"/>
            <a:ext cx="534900" cy="2061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None/>
              <a:defRPr sz="600">
                <a:solidFill>
                  <a:srgbClr val="939493"/>
                </a:solidFill>
                <a:latin typeface="Arial"/>
                <a:ea typeface="Arial"/>
                <a:cs typeface="Arial"/>
                <a:sym typeface="Arial"/>
              </a:defRPr>
            </a:lvl1pPr>
            <a:lvl2pPr marL="0" marR="0" lvl="1" indent="0" algn="r" rtl="0">
              <a:spcBef>
                <a:spcPts val="0"/>
              </a:spcBef>
              <a:spcAft>
                <a:spcPts val="0"/>
              </a:spcAft>
              <a:buNone/>
              <a:defRPr sz="600">
                <a:solidFill>
                  <a:srgbClr val="939493"/>
                </a:solidFill>
                <a:latin typeface="Arial"/>
                <a:ea typeface="Arial"/>
                <a:cs typeface="Arial"/>
                <a:sym typeface="Arial"/>
              </a:defRPr>
            </a:lvl2pPr>
            <a:lvl3pPr marL="0" marR="0" lvl="2" indent="0" algn="r" rtl="0">
              <a:spcBef>
                <a:spcPts val="0"/>
              </a:spcBef>
              <a:spcAft>
                <a:spcPts val="0"/>
              </a:spcAft>
              <a:buNone/>
              <a:defRPr sz="600">
                <a:solidFill>
                  <a:srgbClr val="939493"/>
                </a:solidFill>
                <a:latin typeface="Arial"/>
                <a:ea typeface="Arial"/>
                <a:cs typeface="Arial"/>
                <a:sym typeface="Arial"/>
              </a:defRPr>
            </a:lvl3pPr>
            <a:lvl4pPr marL="0" marR="0" lvl="3" indent="0" algn="r" rtl="0">
              <a:spcBef>
                <a:spcPts val="0"/>
              </a:spcBef>
              <a:spcAft>
                <a:spcPts val="0"/>
              </a:spcAft>
              <a:buNone/>
              <a:defRPr sz="600">
                <a:solidFill>
                  <a:srgbClr val="939493"/>
                </a:solidFill>
                <a:latin typeface="Arial"/>
                <a:ea typeface="Arial"/>
                <a:cs typeface="Arial"/>
                <a:sym typeface="Arial"/>
              </a:defRPr>
            </a:lvl4pPr>
            <a:lvl5pPr marL="0" marR="0" lvl="4" indent="0" algn="r" rtl="0">
              <a:spcBef>
                <a:spcPts val="0"/>
              </a:spcBef>
              <a:spcAft>
                <a:spcPts val="0"/>
              </a:spcAft>
              <a:buNone/>
              <a:defRPr sz="600">
                <a:solidFill>
                  <a:srgbClr val="939493"/>
                </a:solidFill>
                <a:latin typeface="Arial"/>
                <a:ea typeface="Arial"/>
                <a:cs typeface="Arial"/>
                <a:sym typeface="Arial"/>
              </a:defRPr>
            </a:lvl5pPr>
            <a:lvl6pPr marL="0" marR="0" lvl="5" indent="0" algn="r" rtl="0">
              <a:spcBef>
                <a:spcPts val="0"/>
              </a:spcBef>
              <a:spcAft>
                <a:spcPts val="0"/>
              </a:spcAft>
              <a:buNone/>
              <a:defRPr sz="600">
                <a:solidFill>
                  <a:srgbClr val="939493"/>
                </a:solidFill>
                <a:latin typeface="Arial"/>
                <a:ea typeface="Arial"/>
                <a:cs typeface="Arial"/>
                <a:sym typeface="Arial"/>
              </a:defRPr>
            </a:lvl6pPr>
            <a:lvl7pPr marL="0" marR="0" lvl="6" indent="0" algn="r" rtl="0">
              <a:spcBef>
                <a:spcPts val="0"/>
              </a:spcBef>
              <a:spcAft>
                <a:spcPts val="0"/>
              </a:spcAft>
              <a:buNone/>
              <a:defRPr sz="600">
                <a:solidFill>
                  <a:srgbClr val="939493"/>
                </a:solidFill>
                <a:latin typeface="Arial"/>
                <a:ea typeface="Arial"/>
                <a:cs typeface="Arial"/>
                <a:sym typeface="Arial"/>
              </a:defRPr>
            </a:lvl7pPr>
            <a:lvl8pPr marL="0" marR="0" lvl="7" indent="0" algn="r" rtl="0">
              <a:spcBef>
                <a:spcPts val="0"/>
              </a:spcBef>
              <a:spcAft>
                <a:spcPts val="0"/>
              </a:spcAft>
              <a:buNone/>
              <a:defRPr sz="600">
                <a:solidFill>
                  <a:srgbClr val="939493"/>
                </a:solidFill>
                <a:latin typeface="Arial"/>
                <a:ea typeface="Arial"/>
                <a:cs typeface="Arial"/>
                <a:sym typeface="Arial"/>
              </a:defRPr>
            </a:lvl8pPr>
            <a:lvl9pPr marL="0" marR="0" lvl="8" indent="0" algn="r" rtl="0">
              <a:spcBef>
                <a:spcPts val="0"/>
              </a:spcBef>
              <a:spcAft>
                <a:spcPts val="0"/>
              </a:spcAft>
              <a:buNone/>
              <a:defRPr sz="600">
                <a:solidFill>
                  <a:srgbClr val="93949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62" name="Google Shape;562;p85"/>
          <p:cNvSpPr txBox="1"/>
          <p:nvPr/>
        </p:nvSpPr>
        <p:spPr>
          <a:xfrm>
            <a:off x="457200" y="1314450"/>
            <a:ext cx="5791200" cy="31431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dk1"/>
              </a:solidFill>
              <a:latin typeface="Arial"/>
              <a:ea typeface="Arial"/>
              <a:cs typeface="Arial"/>
              <a:sym typeface="Arial"/>
            </a:endParaRPr>
          </a:p>
        </p:txBody>
      </p:sp>
      <p:sp>
        <p:nvSpPr>
          <p:cNvPr id="563" name="Google Shape;563;p85"/>
          <p:cNvSpPr txBox="1"/>
          <p:nvPr/>
        </p:nvSpPr>
        <p:spPr>
          <a:xfrm>
            <a:off x="6934201" y="400050"/>
            <a:ext cx="1827300" cy="3600600"/>
          </a:xfrm>
          <a:prstGeom prst="rect">
            <a:avLst/>
          </a:prstGeom>
          <a:noFill/>
          <a:ln>
            <a:noFill/>
          </a:ln>
        </p:spPr>
        <p:txBody>
          <a:bodyPr spcFirstLastPara="1" wrap="square" lIns="68575" tIns="89150" rIns="68575" bIns="89150" anchor="t" anchorCtr="0">
            <a:noAutofit/>
          </a:bodyPr>
          <a:lstStyle/>
          <a:p>
            <a:pPr marL="0" marR="0" lvl="0" indent="0" algn="l" rtl="0">
              <a:spcBef>
                <a:spcPts val="0"/>
              </a:spcBef>
              <a:spcAft>
                <a:spcPts val="0"/>
              </a:spcAft>
              <a:buNone/>
            </a:pPr>
            <a:endParaRPr sz="1500">
              <a:solidFill>
                <a:schemeClr val="lt1"/>
              </a:solidFill>
              <a:latin typeface="Arial"/>
              <a:ea typeface="Arial"/>
              <a:cs typeface="Arial"/>
              <a:sym typeface="Arial"/>
            </a:endParaRPr>
          </a:p>
        </p:txBody>
      </p:sp>
      <p:pic>
        <p:nvPicPr>
          <p:cNvPr id="564" name="Google Shape;564;p85" descr="cf-logo-v-cmyk-slide.png"/>
          <p:cNvPicPr preferRelativeResize="0"/>
          <p:nvPr/>
        </p:nvPicPr>
        <p:blipFill>
          <a:blip r:embed="rId2">
            <a:alphaModFix/>
          </a:blip>
          <a:stretch>
            <a:fillRect/>
          </a:stretch>
        </p:blipFill>
        <p:spPr>
          <a:xfrm>
            <a:off x="545550" y="4619224"/>
            <a:ext cx="922081" cy="306128"/>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 | Content – 1 Column 1">
  <p:cSld name="TITLE_2_1_1_1_1_1_2">
    <p:bg>
      <p:bgPr>
        <a:solidFill>
          <a:srgbClr val="FFFFFF"/>
        </a:solidFill>
        <a:effectLst/>
      </p:bgPr>
    </p:bg>
    <p:spTree>
      <p:nvGrpSpPr>
        <p:cNvPr id="1" name="Shape 565"/>
        <p:cNvGrpSpPr/>
        <p:nvPr/>
      </p:nvGrpSpPr>
      <p:grpSpPr>
        <a:xfrm>
          <a:off x="0" y="0"/>
          <a:ext cx="0" cy="0"/>
          <a:chOff x="0" y="0"/>
          <a:chExt cx="0" cy="0"/>
        </a:xfrm>
      </p:grpSpPr>
      <p:sp>
        <p:nvSpPr>
          <p:cNvPr id="566" name="Google Shape;566;p8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67" name="Google Shape;567;p8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568" name="Google Shape;568;p86"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569" name="Google Shape;569;p86"/>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570" name="Google Shape;570;p8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71" name="Google Shape;571;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 | Content – Headline Only 6">
  <p:cSld name="TITLE_2_1_1_1_1_1_1_1_1_1_1_1_1_1_1_1_1_1_1_1_1_1_1_1_7">
    <p:bg>
      <p:bgPr>
        <a:solidFill>
          <a:srgbClr val="FFFFFF"/>
        </a:solidFill>
        <a:effectLst/>
      </p:bgPr>
    </p:bg>
    <p:spTree>
      <p:nvGrpSpPr>
        <p:cNvPr id="1" name="Shape 572"/>
        <p:cNvGrpSpPr/>
        <p:nvPr/>
      </p:nvGrpSpPr>
      <p:grpSpPr>
        <a:xfrm>
          <a:off x="0" y="0"/>
          <a:ext cx="0" cy="0"/>
          <a:chOff x="0" y="0"/>
          <a:chExt cx="0" cy="0"/>
        </a:xfrm>
      </p:grpSpPr>
      <p:cxnSp>
        <p:nvCxnSpPr>
          <p:cNvPr id="573" name="Google Shape;573;p8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74" name="Google Shape;574;p8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75" name="Google Shape;575;p8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76" name="Google Shape;576;p87"/>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77" name="Google Shape;577;p8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578"/>
        <p:cNvGrpSpPr/>
        <p:nvPr/>
      </p:nvGrpSpPr>
      <p:grpSpPr>
        <a:xfrm>
          <a:off x="0" y="0"/>
          <a:ext cx="0" cy="0"/>
          <a:chOff x="0" y="0"/>
          <a:chExt cx="0" cy="0"/>
        </a:xfrm>
      </p:grpSpPr>
      <p:sp>
        <p:nvSpPr>
          <p:cNvPr id="579" name="Google Shape;579;p88"/>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80" name="Google Shape;580;p88"/>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1" name="Google Shape;581;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582"/>
        <p:cNvGrpSpPr/>
        <p:nvPr/>
      </p:nvGrpSpPr>
      <p:grpSpPr>
        <a:xfrm>
          <a:off x="0" y="0"/>
          <a:ext cx="0" cy="0"/>
          <a:chOff x="0" y="0"/>
          <a:chExt cx="0" cy="0"/>
        </a:xfrm>
      </p:grpSpPr>
      <p:sp>
        <p:nvSpPr>
          <p:cNvPr id="583" name="Google Shape;583;p89"/>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84" name="Google Shape;584;p89"/>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85" name="Google Shape;585;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 | Content – Headline Only 7">
  <p:cSld name="TITLE_2_1_1_1_1_1_1_1_1_1_1_1_1_1_1_1_1_1_1_1_1_1_1_1_8">
    <p:bg>
      <p:bgPr>
        <a:solidFill>
          <a:srgbClr val="FFFFFF"/>
        </a:solidFill>
        <a:effectLst/>
      </p:bgPr>
    </p:bg>
    <p:spTree>
      <p:nvGrpSpPr>
        <p:cNvPr id="1" name="Shape 586"/>
        <p:cNvGrpSpPr/>
        <p:nvPr/>
      </p:nvGrpSpPr>
      <p:grpSpPr>
        <a:xfrm>
          <a:off x="0" y="0"/>
          <a:ext cx="0" cy="0"/>
          <a:chOff x="0" y="0"/>
          <a:chExt cx="0" cy="0"/>
        </a:xfrm>
      </p:grpSpPr>
      <p:cxnSp>
        <p:nvCxnSpPr>
          <p:cNvPr id="587" name="Google Shape;587;p9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88" name="Google Shape;588;p9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89" name="Google Shape;589;p9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90" name="Google Shape;590;p90"/>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91" name="Google Shape;591;p9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 | Content – Headline Only 8">
  <p:cSld name="TITLE_2_1_1_1_1_1_1_1_1_1_1_1_1_1_1_1_1_1_1_1_1_1_1_1_9">
    <p:bg>
      <p:bgPr>
        <a:solidFill>
          <a:srgbClr val="FFFFFF"/>
        </a:solidFill>
        <a:effectLst/>
      </p:bgPr>
    </p:bg>
    <p:spTree>
      <p:nvGrpSpPr>
        <p:cNvPr id="1" name="Shape 592"/>
        <p:cNvGrpSpPr/>
        <p:nvPr/>
      </p:nvGrpSpPr>
      <p:grpSpPr>
        <a:xfrm>
          <a:off x="0" y="0"/>
          <a:ext cx="0" cy="0"/>
          <a:chOff x="0" y="0"/>
          <a:chExt cx="0" cy="0"/>
        </a:xfrm>
      </p:grpSpPr>
      <p:cxnSp>
        <p:nvCxnSpPr>
          <p:cNvPr id="593" name="Google Shape;593;p9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94" name="Google Shape;594;p9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95" name="Google Shape;595;p9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96" name="Google Shape;596;p9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97" name="Google Shape;597;p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 | Content – Headline Only 1 1">
  <p:cSld name="TITLE_2_1_1_1_1_1_1_1_1_1_1_1_1_1_1_1_1_1_1_1_1_1_1_1_8_1">
    <p:bg>
      <p:bgPr>
        <a:solidFill>
          <a:srgbClr val="FFFFFF"/>
        </a:solidFill>
        <a:effectLst/>
      </p:bgPr>
    </p:bg>
    <p:spTree>
      <p:nvGrpSpPr>
        <p:cNvPr id="1" name="Shape 598"/>
        <p:cNvGrpSpPr/>
        <p:nvPr/>
      </p:nvGrpSpPr>
      <p:grpSpPr>
        <a:xfrm>
          <a:off x="0" y="0"/>
          <a:ext cx="0" cy="0"/>
          <a:chOff x="0" y="0"/>
          <a:chExt cx="0" cy="0"/>
        </a:xfrm>
      </p:grpSpPr>
      <p:cxnSp>
        <p:nvCxnSpPr>
          <p:cNvPr id="599" name="Google Shape;599;p9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00" name="Google Shape;600;p9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01" name="Google Shape;601;p92"/>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602" name="Google Shape;602;p92"/>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603" name="Google Shape;603;p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608"/>
        <p:cNvGrpSpPr/>
        <p:nvPr/>
      </p:nvGrpSpPr>
      <p:grpSpPr>
        <a:xfrm>
          <a:off x="0" y="0"/>
          <a:ext cx="0" cy="0"/>
          <a:chOff x="0" y="0"/>
          <a:chExt cx="0" cy="0"/>
        </a:xfrm>
      </p:grpSpPr>
      <p:pic>
        <p:nvPicPr>
          <p:cNvPr id="609" name="Google Shape;609;p94"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cxnSp>
        <p:nvCxnSpPr>
          <p:cNvPr id="610" name="Google Shape;610;p94"/>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pic>
        <p:nvPicPr>
          <p:cNvPr id="611" name="Google Shape;611;p94" descr="Image"/>
          <p:cNvPicPr preferRelativeResize="0"/>
          <p:nvPr/>
        </p:nvPicPr>
        <p:blipFill rotWithShape="1">
          <a:blip r:embed="rId3">
            <a:alphaModFix/>
          </a:blip>
          <a:srcRect r="23047" b="13889"/>
          <a:stretch/>
        </p:blipFill>
        <p:spPr>
          <a:xfrm>
            <a:off x="2477135" y="1141986"/>
            <a:ext cx="6668349" cy="3998784"/>
          </a:xfrm>
          <a:prstGeom prst="rect">
            <a:avLst/>
          </a:prstGeom>
          <a:noFill/>
          <a:ln>
            <a:noFill/>
          </a:ln>
        </p:spPr>
      </p:pic>
      <p:sp>
        <p:nvSpPr>
          <p:cNvPr id="612" name="Google Shape;612;p94"/>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3" name="Google Shape;613;p9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614" name="Google Shape;614;p9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615" name="Google Shape;615;p9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616"/>
        <p:cNvGrpSpPr/>
        <p:nvPr/>
      </p:nvGrpSpPr>
      <p:grpSpPr>
        <a:xfrm>
          <a:off x="0" y="0"/>
          <a:ext cx="0" cy="0"/>
          <a:chOff x="0" y="0"/>
          <a:chExt cx="0" cy="0"/>
        </a:xfrm>
      </p:grpSpPr>
      <p:cxnSp>
        <p:nvCxnSpPr>
          <p:cNvPr id="617" name="Google Shape;617;p95"/>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618" name="Google Shape;618;p95"/>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9" name="Google Shape;619;p95"/>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620" name="Google Shape;620;p95"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pic>
        <p:nvPicPr>
          <p:cNvPr id="621" name="Google Shape;621;p95" descr="Image"/>
          <p:cNvPicPr preferRelativeResize="0"/>
          <p:nvPr/>
        </p:nvPicPr>
        <p:blipFill rotWithShape="1">
          <a:blip r:embed="rId3">
            <a:alphaModFix/>
          </a:blip>
          <a:srcRect r="23047" b="13859"/>
          <a:stretch/>
        </p:blipFill>
        <p:spPr>
          <a:xfrm>
            <a:off x="2477222" y="1142251"/>
            <a:ext cx="6668349" cy="4000297"/>
          </a:xfrm>
          <a:prstGeom prst="rect">
            <a:avLst/>
          </a:prstGeom>
          <a:noFill/>
          <a:ln>
            <a:noFill/>
          </a:ln>
        </p:spPr>
      </p:pic>
      <p:sp>
        <p:nvSpPr>
          <p:cNvPr id="622" name="Google Shape;622;p9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sp>
        <p:nvSpPr>
          <p:cNvPr id="623" name="Google Shape;623;p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624"/>
        <p:cNvGrpSpPr/>
        <p:nvPr/>
      </p:nvGrpSpPr>
      <p:grpSpPr>
        <a:xfrm>
          <a:off x="0" y="0"/>
          <a:ext cx="0" cy="0"/>
          <a:chOff x="0" y="0"/>
          <a:chExt cx="0" cy="0"/>
        </a:xfrm>
      </p:grpSpPr>
      <p:cxnSp>
        <p:nvCxnSpPr>
          <p:cNvPr id="625" name="Google Shape;625;p96"/>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pic>
        <p:nvPicPr>
          <p:cNvPr id="626" name="Google Shape;626;p96" descr="Image"/>
          <p:cNvPicPr preferRelativeResize="0"/>
          <p:nvPr/>
        </p:nvPicPr>
        <p:blipFill rotWithShape="1">
          <a:blip r:embed="rId2">
            <a:alphaModFix/>
          </a:blip>
          <a:srcRect r="23047" b="13889"/>
          <a:stretch/>
        </p:blipFill>
        <p:spPr>
          <a:xfrm>
            <a:off x="2477135" y="1141986"/>
            <a:ext cx="6668349" cy="3998784"/>
          </a:xfrm>
          <a:prstGeom prst="rect">
            <a:avLst/>
          </a:prstGeom>
          <a:noFill/>
          <a:ln>
            <a:noFill/>
          </a:ln>
        </p:spPr>
      </p:pic>
      <p:sp>
        <p:nvSpPr>
          <p:cNvPr id="627" name="Google Shape;627;p96"/>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8" name="Google Shape;628;p9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629" name="Google Shape;629;p96" descr="Image"/>
          <p:cNvPicPr preferRelativeResize="0"/>
          <p:nvPr/>
        </p:nvPicPr>
        <p:blipFill rotWithShape="1">
          <a:blip r:embed="rId3">
            <a:alphaModFix/>
          </a:blip>
          <a:srcRect/>
          <a:stretch/>
        </p:blipFill>
        <p:spPr>
          <a:xfrm>
            <a:off x="7855996" y="237170"/>
            <a:ext cx="1075690" cy="357188"/>
          </a:xfrm>
          <a:prstGeom prst="rect">
            <a:avLst/>
          </a:prstGeom>
          <a:noFill/>
          <a:ln>
            <a:noFill/>
          </a:ln>
        </p:spPr>
      </p:pic>
      <p:sp>
        <p:nvSpPr>
          <p:cNvPr id="630" name="Google Shape;630;p9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sp>
        <p:nvSpPr>
          <p:cNvPr id="631" name="Google Shape;631;p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632"/>
        <p:cNvGrpSpPr/>
        <p:nvPr/>
      </p:nvGrpSpPr>
      <p:grpSpPr>
        <a:xfrm>
          <a:off x="0" y="0"/>
          <a:ext cx="0" cy="0"/>
          <a:chOff x="0" y="0"/>
          <a:chExt cx="0" cy="0"/>
        </a:xfrm>
      </p:grpSpPr>
      <p:cxnSp>
        <p:nvCxnSpPr>
          <p:cNvPr id="633" name="Google Shape;633;p9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34" name="Google Shape;634;p97"/>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5" name="Google Shape;635;p97"/>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1100"/>
              <a:buNone/>
              <a:defRPr sz="1100" b="1"/>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pic>
        <p:nvPicPr>
          <p:cNvPr id="636" name="Google Shape;636;p97"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37" name="Google Shape;637;p9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638" name="Google Shape;638;p9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atin typeface="Inter"/>
                <a:ea typeface="Inter"/>
                <a:cs typeface="Inter"/>
                <a:sym typeface="Inter"/>
              </a:defRPr>
            </a:lvl1pPr>
            <a:lvl2pPr lvl="1">
              <a:buNone/>
              <a:defRPr sz="1300">
                <a:latin typeface="Inter"/>
                <a:ea typeface="Inter"/>
                <a:cs typeface="Inter"/>
                <a:sym typeface="Inter"/>
              </a:defRPr>
            </a:lvl2pPr>
            <a:lvl3pPr lvl="2">
              <a:buNone/>
              <a:defRPr sz="1300">
                <a:latin typeface="Inter"/>
                <a:ea typeface="Inter"/>
                <a:cs typeface="Inter"/>
                <a:sym typeface="Inter"/>
              </a:defRPr>
            </a:lvl3pPr>
            <a:lvl4pPr lvl="3">
              <a:buNone/>
              <a:defRPr sz="1300">
                <a:latin typeface="Inter"/>
                <a:ea typeface="Inter"/>
                <a:cs typeface="Inter"/>
                <a:sym typeface="Inter"/>
              </a:defRPr>
            </a:lvl4pPr>
            <a:lvl5pPr lvl="4">
              <a:buNone/>
              <a:defRPr sz="1300">
                <a:latin typeface="Inter"/>
                <a:ea typeface="Inter"/>
                <a:cs typeface="Inter"/>
                <a:sym typeface="Inter"/>
              </a:defRPr>
            </a:lvl5pPr>
            <a:lvl6pPr lvl="5">
              <a:buNone/>
              <a:defRPr sz="1300">
                <a:latin typeface="Inter"/>
                <a:ea typeface="Inter"/>
                <a:cs typeface="Inter"/>
                <a:sym typeface="Inter"/>
              </a:defRPr>
            </a:lvl6pPr>
            <a:lvl7pPr lvl="6">
              <a:buNone/>
              <a:defRPr sz="1300">
                <a:latin typeface="Inter"/>
                <a:ea typeface="Inter"/>
                <a:cs typeface="Inter"/>
                <a:sym typeface="Inter"/>
              </a:defRPr>
            </a:lvl7pPr>
            <a:lvl8pPr lvl="7">
              <a:buNone/>
              <a:defRPr sz="1300">
                <a:latin typeface="Inter"/>
                <a:ea typeface="Inter"/>
                <a:cs typeface="Inter"/>
                <a:sym typeface="Inter"/>
              </a:defRPr>
            </a:lvl8pPr>
            <a:lvl9pPr lvl="8">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639"/>
        <p:cNvGrpSpPr/>
        <p:nvPr/>
      </p:nvGrpSpPr>
      <p:grpSpPr>
        <a:xfrm>
          <a:off x="0" y="0"/>
          <a:ext cx="0" cy="0"/>
          <a:chOff x="0" y="0"/>
          <a:chExt cx="0" cy="0"/>
        </a:xfrm>
      </p:grpSpPr>
      <p:cxnSp>
        <p:nvCxnSpPr>
          <p:cNvPr id="640" name="Google Shape;640;p98"/>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641" name="Google Shape;641;p98"/>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2" name="Google Shape;642;p98"/>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pic>
        <p:nvPicPr>
          <p:cNvPr id="643" name="Google Shape;643;p98"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44" name="Google Shape;644;p9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sp>
        <p:nvSpPr>
          <p:cNvPr id="645" name="Google Shape;645;p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646"/>
        <p:cNvGrpSpPr/>
        <p:nvPr/>
      </p:nvGrpSpPr>
      <p:grpSpPr>
        <a:xfrm>
          <a:off x="0" y="0"/>
          <a:ext cx="0" cy="0"/>
          <a:chOff x="0" y="0"/>
          <a:chExt cx="0" cy="0"/>
        </a:xfrm>
      </p:grpSpPr>
      <p:cxnSp>
        <p:nvCxnSpPr>
          <p:cNvPr id="647" name="Google Shape;647;p99"/>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648" name="Google Shape;648;p99"/>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9" name="Google Shape;649;p99"/>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pic>
        <p:nvPicPr>
          <p:cNvPr id="650" name="Google Shape;650;p99"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51" name="Google Shape;651;p9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sp>
        <p:nvSpPr>
          <p:cNvPr id="652" name="Google Shape;652;p9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rgbClr val="FFFFFF"/>
                </a:solidFill>
                <a:latin typeface="Inter"/>
                <a:ea typeface="Inter"/>
                <a:cs typeface="Inter"/>
                <a:sym typeface="Inter"/>
              </a:defRPr>
            </a:lvl1pPr>
            <a:lvl2pPr lvl="1">
              <a:buNone/>
              <a:defRPr sz="1300">
                <a:solidFill>
                  <a:srgbClr val="FFFFFF"/>
                </a:solidFill>
                <a:latin typeface="Inter"/>
                <a:ea typeface="Inter"/>
                <a:cs typeface="Inter"/>
                <a:sym typeface="Inter"/>
              </a:defRPr>
            </a:lvl2pPr>
            <a:lvl3pPr lvl="2">
              <a:buNone/>
              <a:defRPr sz="1300">
                <a:solidFill>
                  <a:srgbClr val="FFFFFF"/>
                </a:solidFill>
                <a:latin typeface="Inter"/>
                <a:ea typeface="Inter"/>
                <a:cs typeface="Inter"/>
                <a:sym typeface="Inter"/>
              </a:defRPr>
            </a:lvl3pPr>
            <a:lvl4pPr lvl="3">
              <a:buNone/>
              <a:defRPr sz="1300">
                <a:solidFill>
                  <a:srgbClr val="FFFFFF"/>
                </a:solidFill>
                <a:latin typeface="Inter"/>
                <a:ea typeface="Inter"/>
                <a:cs typeface="Inter"/>
                <a:sym typeface="Inter"/>
              </a:defRPr>
            </a:lvl4pPr>
            <a:lvl5pPr lvl="4">
              <a:buNone/>
              <a:defRPr sz="1300">
                <a:solidFill>
                  <a:srgbClr val="FFFFFF"/>
                </a:solidFill>
                <a:latin typeface="Inter"/>
                <a:ea typeface="Inter"/>
                <a:cs typeface="Inter"/>
                <a:sym typeface="Inter"/>
              </a:defRPr>
            </a:lvl5pPr>
            <a:lvl6pPr lvl="5">
              <a:buNone/>
              <a:defRPr sz="1300">
                <a:solidFill>
                  <a:srgbClr val="FFFFFF"/>
                </a:solidFill>
                <a:latin typeface="Inter"/>
                <a:ea typeface="Inter"/>
                <a:cs typeface="Inter"/>
                <a:sym typeface="Inter"/>
              </a:defRPr>
            </a:lvl6pPr>
            <a:lvl7pPr lvl="6">
              <a:buNone/>
              <a:defRPr sz="1300">
                <a:solidFill>
                  <a:srgbClr val="FFFFFF"/>
                </a:solidFill>
                <a:latin typeface="Inter"/>
                <a:ea typeface="Inter"/>
                <a:cs typeface="Inter"/>
                <a:sym typeface="Inter"/>
              </a:defRPr>
            </a:lvl7pPr>
            <a:lvl8pPr lvl="7">
              <a:buNone/>
              <a:defRPr sz="1300">
                <a:solidFill>
                  <a:srgbClr val="FFFFFF"/>
                </a:solidFill>
                <a:latin typeface="Inter"/>
                <a:ea typeface="Inter"/>
                <a:cs typeface="Inter"/>
                <a:sym typeface="Inter"/>
              </a:defRPr>
            </a:lvl8pPr>
            <a:lvl9pPr lvl="8">
              <a:buNone/>
              <a:defRPr sz="1300">
                <a:solidFill>
                  <a:srgbClr val="FFFFFF"/>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653"/>
        <p:cNvGrpSpPr/>
        <p:nvPr/>
      </p:nvGrpSpPr>
      <p:grpSpPr>
        <a:xfrm>
          <a:off x="0" y="0"/>
          <a:ext cx="0" cy="0"/>
          <a:chOff x="0" y="0"/>
          <a:chExt cx="0" cy="0"/>
        </a:xfrm>
      </p:grpSpPr>
      <p:sp>
        <p:nvSpPr>
          <p:cNvPr id="654" name="Google Shape;654;p10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55" name="Google Shape;655;p10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56" name="Google Shape;656;p10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57" name="Google Shape;657;p100"/>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658" name="Google Shape;658;p10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659" name="Google Shape;659;p10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660"/>
        <p:cNvGrpSpPr/>
        <p:nvPr/>
      </p:nvGrpSpPr>
      <p:grpSpPr>
        <a:xfrm>
          <a:off x="0" y="0"/>
          <a:ext cx="0" cy="0"/>
          <a:chOff x="0" y="0"/>
          <a:chExt cx="0" cy="0"/>
        </a:xfrm>
      </p:grpSpPr>
      <p:sp>
        <p:nvSpPr>
          <p:cNvPr id="661" name="Google Shape;661;p10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62" name="Google Shape;662;p10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63" name="Google Shape;663;p101"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64" name="Google Shape;664;p101"/>
          <p:cNvSpPr txBox="1">
            <a:spLocks noGrp="1"/>
          </p:cNvSpPr>
          <p:nvPr>
            <p:ph type="body" idx="1"/>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665" name="Google Shape;665;p101"/>
          <p:cNvSpPr txBox="1">
            <a:spLocks noGrp="1"/>
          </p:cNvSpPr>
          <p:nvPr>
            <p:ph type="body" idx="2"/>
          </p:nvPr>
        </p:nvSpPr>
        <p:spPr>
          <a:xfrm>
            <a:off x="46908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sp>
        <p:nvSpPr>
          <p:cNvPr id="666" name="Google Shape;666;p101"/>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667" name="Google Shape;667;p10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a:ea typeface="Inter"/>
                <a:cs typeface="Inter"/>
                <a:sym typeface="Inter"/>
              </a:defRPr>
            </a:lvl1pPr>
            <a:lvl2pPr lvl="1">
              <a:buNone/>
              <a:defRPr sz="1300">
                <a:solidFill>
                  <a:schemeClr val="dk1"/>
                </a:solidFill>
                <a:latin typeface="Inter"/>
                <a:ea typeface="Inter"/>
                <a:cs typeface="Inter"/>
                <a:sym typeface="Inter"/>
              </a:defRPr>
            </a:lvl2pPr>
            <a:lvl3pPr lvl="2">
              <a:buNone/>
              <a:defRPr sz="1300">
                <a:solidFill>
                  <a:schemeClr val="dk1"/>
                </a:solidFill>
                <a:latin typeface="Inter"/>
                <a:ea typeface="Inter"/>
                <a:cs typeface="Inter"/>
                <a:sym typeface="Inter"/>
              </a:defRPr>
            </a:lvl3pPr>
            <a:lvl4pPr lvl="3">
              <a:buNone/>
              <a:defRPr sz="1300">
                <a:solidFill>
                  <a:schemeClr val="dk1"/>
                </a:solidFill>
                <a:latin typeface="Inter"/>
                <a:ea typeface="Inter"/>
                <a:cs typeface="Inter"/>
                <a:sym typeface="Inter"/>
              </a:defRPr>
            </a:lvl4pPr>
            <a:lvl5pPr lvl="4">
              <a:buNone/>
              <a:defRPr sz="1300">
                <a:solidFill>
                  <a:schemeClr val="dk1"/>
                </a:solidFill>
                <a:latin typeface="Inter"/>
                <a:ea typeface="Inter"/>
                <a:cs typeface="Inter"/>
                <a:sym typeface="Inter"/>
              </a:defRPr>
            </a:lvl5pPr>
            <a:lvl6pPr lvl="5">
              <a:buNone/>
              <a:defRPr sz="1300">
                <a:solidFill>
                  <a:schemeClr val="dk1"/>
                </a:solidFill>
                <a:latin typeface="Inter"/>
                <a:ea typeface="Inter"/>
                <a:cs typeface="Inter"/>
                <a:sym typeface="Inter"/>
              </a:defRPr>
            </a:lvl6pPr>
            <a:lvl7pPr lvl="6">
              <a:buNone/>
              <a:defRPr sz="1300">
                <a:solidFill>
                  <a:schemeClr val="dk1"/>
                </a:solidFill>
                <a:latin typeface="Inter"/>
                <a:ea typeface="Inter"/>
                <a:cs typeface="Inter"/>
                <a:sym typeface="Inter"/>
              </a:defRPr>
            </a:lvl7pPr>
            <a:lvl8pPr lvl="7">
              <a:buNone/>
              <a:defRPr sz="1300">
                <a:solidFill>
                  <a:schemeClr val="dk1"/>
                </a:solidFill>
                <a:latin typeface="Inter"/>
                <a:ea typeface="Inter"/>
                <a:cs typeface="Inter"/>
                <a:sym typeface="Inter"/>
              </a:defRPr>
            </a:lvl8pPr>
            <a:lvl9pPr lvl="8">
              <a:buNone/>
              <a:defRPr sz="1300">
                <a:solidFill>
                  <a:schemeClr val="dk1"/>
                </a:solidFill>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3 | Content – 2 Column &amp; Icons">
  <p:cSld name="TITLE_2_1_1_1_1_1_1_1">
    <p:bg>
      <p:bgPr>
        <a:solidFill>
          <a:srgbClr val="FFFFFF"/>
        </a:solidFill>
        <a:effectLst/>
      </p:bgPr>
    </p:bg>
    <p:spTree>
      <p:nvGrpSpPr>
        <p:cNvPr id="1" name="Shape 668"/>
        <p:cNvGrpSpPr/>
        <p:nvPr/>
      </p:nvGrpSpPr>
      <p:grpSpPr>
        <a:xfrm>
          <a:off x="0" y="0"/>
          <a:ext cx="0" cy="0"/>
          <a:chOff x="0" y="0"/>
          <a:chExt cx="0" cy="0"/>
        </a:xfrm>
      </p:grpSpPr>
      <p:sp>
        <p:nvSpPr>
          <p:cNvPr id="669" name="Google Shape;669;p10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70" name="Google Shape;670;p10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671" name="Google Shape;671;p102"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672" name="Google Shape;672;p102"/>
          <p:cNvSpPr txBox="1">
            <a:spLocks noGrp="1"/>
          </p:cNvSpPr>
          <p:nvPr>
            <p:ph type="body" idx="1"/>
          </p:nvPr>
        </p:nvSpPr>
        <p:spPr>
          <a:xfrm>
            <a:off x="13490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73" name="Google Shape;673;p10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674" name="Google Shape;674;p102"/>
          <p:cNvSpPr txBox="1">
            <a:spLocks noGrp="1"/>
          </p:cNvSpPr>
          <p:nvPr>
            <p:ph type="subTitle" idx="3"/>
          </p:nvPr>
        </p:nvSpPr>
        <p:spPr>
          <a:xfrm>
            <a:off x="13491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75" name="Google Shape;675;p102"/>
          <p:cNvSpPr txBox="1">
            <a:spLocks noGrp="1"/>
          </p:cNvSpPr>
          <p:nvPr>
            <p:ph type="body" idx="4"/>
          </p:nvPr>
        </p:nvSpPr>
        <p:spPr>
          <a:xfrm>
            <a:off x="13490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76" name="Google Shape;676;p102"/>
          <p:cNvSpPr txBox="1">
            <a:spLocks noGrp="1"/>
          </p:cNvSpPr>
          <p:nvPr>
            <p:ph type="subTitle" idx="5"/>
          </p:nvPr>
        </p:nvSpPr>
        <p:spPr>
          <a:xfrm>
            <a:off x="13491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77" name="Google Shape;677;p102"/>
          <p:cNvSpPr txBox="1">
            <a:spLocks noGrp="1"/>
          </p:cNvSpPr>
          <p:nvPr>
            <p:ph type="body" idx="6"/>
          </p:nvPr>
        </p:nvSpPr>
        <p:spPr>
          <a:xfrm>
            <a:off x="13490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78" name="Google Shape;678;p102"/>
          <p:cNvSpPr txBox="1">
            <a:spLocks noGrp="1"/>
          </p:cNvSpPr>
          <p:nvPr>
            <p:ph type="subTitle" idx="7"/>
          </p:nvPr>
        </p:nvSpPr>
        <p:spPr>
          <a:xfrm>
            <a:off x="13491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79" name="Google Shape;679;p102"/>
          <p:cNvSpPr txBox="1">
            <a:spLocks noGrp="1"/>
          </p:cNvSpPr>
          <p:nvPr>
            <p:ph type="body" idx="8"/>
          </p:nvPr>
        </p:nvSpPr>
        <p:spPr>
          <a:xfrm>
            <a:off x="58022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80" name="Google Shape;680;p102"/>
          <p:cNvSpPr txBox="1">
            <a:spLocks noGrp="1"/>
          </p:cNvSpPr>
          <p:nvPr>
            <p:ph type="subTitle" idx="9"/>
          </p:nvPr>
        </p:nvSpPr>
        <p:spPr>
          <a:xfrm>
            <a:off x="58023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81" name="Google Shape;681;p102"/>
          <p:cNvSpPr txBox="1">
            <a:spLocks noGrp="1"/>
          </p:cNvSpPr>
          <p:nvPr>
            <p:ph type="body" idx="13"/>
          </p:nvPr>
        </p:nvSpPr>
        <p:spPr>
          <a:xfrm>
            <a:off x="58022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82" name="Google Shape;682;p102"/>
          <p:cNvSpPr txBox="1">
            <a:spLocks noGrp="1"/>
          </p:cNvSpPr>
          <p:nvPr>
            <p:ph type="subTitle" idx="14"/>
          </p:nvPr>
        </p:nvSpPr>
        <p:spPr>
          <a:xfrm>
            <a:off x="58023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83" name="Google Shape;683;p102"/>
          <p:cNvSpPr txBox="1">
            <a:spLocks noGrp="1"/>
          </p:cNvSpPr>
          <p:nvPr>
            <p:ph type="body" idx="15"/>
          </p:nvPr>
        </p:nvSpPr>
        <p:spPr>
          <a:xfrm>
            <a:off x="58022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84" name="Google Shape;684;p102"/>
          <p:cNvSpPr txBox="1">
            <a:spLocks noGrp="1"/>
          </p:cNvSpPr>
          <p:nvPr>
            <p:ph type="subTitle" idx="16"/>
          </p:nvPr>
        </p:nvSpPr>
        <p:spPr>
          <a:xfrm>
            <a:off x="58023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85" name="Google Shape;685;p1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solidFill>
                  <a:schemeClr val="dk1"/>
                </a:solidFill>
                <a:latin typeface="Inter Medium"/>
                <a:ea typeface="Inter Medium"/>
                <a:cs typeface="Inter Medium"/>
                <a:sym typeface="Inter Medium"/>
              </a:defRPr>
            </a:lvl1pPr>
            <a:lvl2pPr lvl="1">
              <a:buNone/>
              <a:defRPr sz="1300">
                <a:solidFill>
                  <a:schemeClr val="dk1"/>
                </a:solidFill>
                <a:latin typeface="Inter Medium"/>
                <a:ea typeface="Inter Medium"/>
                <a:cs typeface="Inter Medium"/>
                <a:sym typeface="Inter Medium"/>
              </a:defRPr>
            </a:lvl2pPr>
            <a:lvl3pPr lvl="2">
              <a:buNone/>
              <a:defRPr sz="1300">
                <a:solidFill>
                  <a:schemeClr val="dk1"/>
                </a:solidFill>
                <a:latin typeface="Inter Medium"/>
                <a:ea typeface="Inter Medium"/>
                <a:cs typeface="Inter Medium"/>
                <a:sym typeface="Inter Medium"/>
              </a:defRPr>
            </a:lvl3pPr>
            <a:lvl4pPr lvl="3">
              <a:buNone/>
              <a:defRPr sz="1300">
                <a:solidFill>
                  <a:schemeClr val="dk1"/>
                </a:solidFill>
                <a:latin typeface="Inter Medium"/>
                <a:ea typeface="Inter Medium"/>
                <a:cs typeface="Inter Medium"/>
                <a:sym typeface="Inter Medium"/>
              </a:defRPr>
            </a:lvl4pPr>
            <a:lvl5pPr lvl="4">
              <a:buNone/>
              <a:defRPr sz="1300">
                <a:solidFill>
                  <a:schemeClr val="dk1"/>
                </a:solidFill>
                <a:latin typeface="Inter Medium"/>
                <a:ea typeface="Inter Medium"/>
                <a:cs typeface="Inter Medium"/>
                <a:sym typeface="Inter Medium"/>
              </a:defRPr>
            </a:lvl5pPr>
            <a:lvl6pPr lvl="5">
              <a:buNone/>
              <a:defRPr sz="1300">
                <a:solidFill>
                  <a:schemeClr val="dk1"/>
                </a:solidFill>
                <a:latin typeface="Inter Medium"/>
                <a:ea typeface="Inter Medium"/>
                <a:cs typeface="Inter Medium"/>
                <a:sym typeface="Inter Medium"/>
              </a:defRPr>
            </a:lvl6pPr>
            <a:lvl7pPr lvl="6">
              <a:buNone/>
              <a:defRPr sz="1300">
                <a:solidFill>
                  <a:schemeClr val="dk1"/>
                </a:solidFill>
                <a:latin typeface="Inter Medium"/>
                <a:ea typeface="Inter Medium"/>
                <a:cs typeface="Inter Medium"/>
                <a:sym typeface="Inter Medium"/>
              </a:defRPr>
            </a:lvl7pPr>
            <a:lvl8pPr lvl="7">
              <a:buNone/>
              <a:defRPr sz="1300">
                <a:solidFill>
                  <a:schemeClr val="dk1"/>
                </a:solidFill>
                <a:latin typeface="Inter Medium"/>
                <a:ea typeface="Inter Medium"/>
                <a:cs typeface="Inter Medium"/>
                <a:sym typeface="Inter Medium"/>
              </a:defRPr>
            </a:lvl8pPr>
            <a:lvl9pPr lvl="8">
              <a:buNone/>
              <a:defRPr sz="1300">
                <a:solidFill>
                  <a:schemeClr val="dk1"/>
                </a:solidFill>
                <a:latin typeface="Inter Medium"/>
                <a:ea typeface="Inter Medium"/>
                <a:cs typeface="Inter Medium"/>
                <a:sym typeface="Inter Medium"/>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9.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63" Type="http://schemas.openxmlformats.org/officeDocument/2006/relationships/slideLayout" Target="../slideLayouts/slideLayout86.xml"/><Relationship Id="rId68" Type="http://schemas.openxmlformats.org/officeDocument/2006/relationships/theme" Target="../theme/theme2.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66" Type="http://schemas.openxmlformats.org/officeDocument/2006/relationships/slideLayout" Target="../slideLayouts/slideLayout89.xml"/><Relationship Id="rId5" Type="http://schemas.openxmlformats.org/officeDocument/2006/relationships/slideLayout" Target="../slideLayouts/slideLayout28.xml"/><Relationship Id="rId61" Type="http://schemas.openxmlformats.org/officeDocument/2006/relationships/slideLayout" Target="../slideLayouts/slideLayout84.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slideLayout" Target="../slideLayouts/slideLayout87.xml"/><Relationship Id="rId8" Type="http://schemas.openxmlformats.org/officeDocument/2006/relationships/slideLayout" Target="../slideLayouts/slideLayout31.xml"/><Relationship Id="rId51" Type="http://schemas.openxmlformats.org/officeDocument/2006/relationships/slideLayout" Target="../slideLayouts/slideLayout74.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67" Type="http://schemas.openxmlformats.org/officeDocument/2006/relationships/slideLayout" Target="../slideLayouts/slideLayout90.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slideLayout" Target="../slideLayouts/slideLayout8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65" Type="http://schemas.openxmlformats.org/officeDocument/2006/relationships/slideLayout" Target="../slideLayouts/slideLayout88.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9"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9" Type="http://schemas.openxmlformats.org/officeDocument/2006/relationships/slideLayout" Target="../slideLayouts/slideLayout129.xml"/><Relationship Id="rId21" Type="http://schemas.openxmlformats.org/officeDocument/2006/relationships/slideLayout" Target="../slideLayouts/slideLayout111.xml"/><Relationship Id="rId34" Type="http://schemas.openxmlformats.org/officeDocument/2006/relationships/slideLayout" Target="../slideLayouts/slideLayout124.xml"/><Relationship Id="rId42" Type="http://schemas.openxmlformats.org/officeDocument/2006/relationships/slideLayout" Target="../slideLayouts/slideLayout132.xml"/><Relationship Id="rId47" Type="http://schemas.openxmlformats.org/officeDocument/2006/relationships/slideLayout" Target="../slideLayouts/slideLayout137.xml"/><Relationship Id="rId50" Type="http://schemas.openxmlformats.org/officeDocument/2006/relationships/slideLayout" Target="../slideLayouts/slideLayout140.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9" Type="http://schemas.openxmlformats.org/officeDocument/2006/relationships/slideLayout" Target="../slideLayouts/slideLayout119.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slideLayout" Target="../slideLayouts/slideLayout122.xml"/><Relationship Id="rId37" Type="http://schemas.openxmlformats.org/officeDocument/2006/relationships/slideLayout" Target="../slideLayouts/slideLayout127.xml"/><Relationship Id="rId40" Type="http://schemas.openxmlformats.org/officeDocument/2006/relationships/slideLayout" Target="../slideLayouts/slideLayout130.xml"/><Relationship Id="rId45" Type="http://schemas.openxmlformats.org/officeDocument/2006/relationships/slideLayout" Target="../slideLayouts/slideLayout135.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49" Type="http://schemas.openxmlformats.org/officeDocument/2006/relationships/slideLayout" Target="../slideLayouts/slideLayout139.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4" Type="http://schemas.openxmlformats.org/officeDocument/2006/relationships/slideLayout" Target="../slideLayouts/slideLayout134.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slideLayout" Target="../slideLayouts/slideLayout125.xml"/><Relationship Id="rId43" Type="http://schemas.openxmlformats.org/officeDocument/2006/relationships/slideLayout" Target="../slideLayouts/slideLayout133.xml"/><Relationship Id="rId48" Type="http://schemas.openxmlformats.org/officeDocument/2006/relationships/slideLayout" Target="../slideLayouts/slideLayout138.xml"/><Relationship Id="rId8" Type="http://schemas.openxmlformats.org/officeDocument/2006/relationships/slideLayout" Target="../slideLayouts/slideLayout98.xml"/><Relationship Id="rId51" Type="http://schemas.openxmlformats.org/officeDocument/2006/relationships/theme" Target="../theme/theme3.xml"/><Relationship Id="rId3" Type="http://schemas.openxmlformats.org/officeDocument/2006/relationships/slideLayout" Target="../slideLayouts/slideLayout93.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38" Type="http://schemas.openxmlformats.org/officeDocument/2006/relationships/slideLayout" Target="../slideLayouts/slideLayout128.xml"/><Relationship Id="rId46" Type="http://schemas.openxmlformats.org/officeDocument/2006/relationships/slideLayout" Target="../slideLayouts/slideLayout136.xml"/><Relationship Id="rId20" Type="http://schemas.openxmlformats.org/officeDocument/2006/relationships/slideLayout" Target="../slideLayouts/slideLayout110.xml"/><Relationship Id="rId41" Type="http://schemas.openxmlformats.org/officeDocument/2006/relationships/slideLayout" Target="../slideLayouts/slideLayout131.xml"/><Relationship Id="rId1" Type="http://schemas.openxmlformats.org/officeDocument/2006/relationships/slideLayout" Target="../slideLayouts/slideLayout91.xml"/><Relationship Id="rId6"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47" Type="http://schemas.openxmlformats.org/officeDocument/2006/relationships/slideLayout" Target="../slideLayouts/slideLayout187.xml"/><Relationship Id="rId50" Type="http://schemas.openxmlformats.org/officeDocument/2006/relationships/slideLayout" Target="../slideLayouts/slideLayout190.xml"/><Relationship Id="rId55" Type="http://schemas.openxmlformats.org/officeDocument/2006/relationships/slideLayout" Target="../slideLayouts/slideLayout195.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3" Type="http://schemas.openxmlformats.org/officeDocument/2006/relationships/slideLayout" Target="../slideLayouts/slideLayout193.xml"/><Relationship Id="rId58" Type="http://schemas.openxmlformats.org/officeDocument/2006/relationships/theme" Target="../theme/theme4.xml"/><Relationship Id="rId5" Type="http://schemas.openxmlformats.org/officeDocument/2006/relationships/slideLayout" Target="../slideLayouts/slideLayout145.xml"/><Relationship Id="rId19" Type="http://schemas.openxmlformats.org/officeDocument/2006/relationships/slideLayout" Target="../slideLayouts/slideLayout159.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56" Type="http://schemas.openxmlformats.org/officeDocument/2006/relationships/slideLayout" Target="../slideLayouts/slideLayout196.xml"/><Relationship Id="rId8" Type="http://schemas.openxmlformats.org/officeDocument/2006/relationships/slideLayout" Target="../slideLayouts/slideLayout148.xml"/><Relationship Id="rId51" Type="http://schemas.openxmlformats.org/officeDocument/2006/relationships/slideLayout" Target="../slideLayouts/slideLayout191.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slideLayout" Target="../slideLayouts/slideLayout186.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54" Type="http://schemas.openxmlformats.org/officeDocument/2006/relationships/slideLayout" Target="../slideLayouts/slideLayout194.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49" Type="http://schemas.openxmlformats.org/officeDocument/2006/relationships/slideLayout" Target="../slideLayouts/slideLayout189.xml"/><Relationship Id="rId57" Type="http://schemas.openxmlformats.org/officeDocument/2006/relationships/slideLayout" Target="../slideLayouts/slideLayout197.xml"/><Relationship Id="rId10" Type="http://schemas.openxmlformats.org/officeDocument/2006/relationships/slideLayout" Target="../slideLayouts/slideLayout150.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52" Type="http://schemas.openxmlformats.org/officeDocument/2006/relationships/slideLayout" Target="../slideLayouts/slideLayout19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slideLayout" Target="../slideLayouts/slideLayout236.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50" Type="http://schemas.openxmlformats.org/officeDocument/2006/relationships/slideLayout" Target="../slideLayouts/slideLayout247.xml"/><Relationship Id="rId55" Type="http://schemas.openxmlformats.org/officeDocument/2006/relationships/slideLayout" Target="../slideLayouts/slideLayout252.xml"/><Relationship Id="rId7" Type="http://schemas.openxmlformats.org/officeDocument/2006/relationships/slideLayout" Target="../slideLayouts/slideLayout20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9" Type="http://schemas.openxmlformats.org/officeDocument/2006/relationships/slideLayout" Target="../slideLayouts/slideLayout226.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3" Type="http://schemas.openxmlformats.org/officeDocument/2006/relationships/slideLayout" Target="../slideLayouts/slideLayout250.xml"/><Relationship Id="rId58" Type="http://schemas.openxmlformats.org/officeDocument/2006/relationships/slideLayout" Target="../slideLayouts/slideLayout255.xml"/><Relationship Id="rId5" Type="http://schemas.openxmlformats.org/officeDocument/2006/relationships/slideLayout" Target="../slideLayouts/slideLayout202.xml"/><Relationship Id="rId61" Type="http://schemas.openxmlformats.org/officeDocument/2006/relationships/slideLayout" Target="../slideLayouts/slideLayout258.xml"/><Relationship Id="rId19" Type="http://schemas.openxmlformats.org/officeDocument/2006/relationships/slideLayout" Target="../slideLayouts/slideLayout21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slideLayout" Target="../slideLayouts/slideLayout245.xml"/><Relationship Id="rId56" Type="http://schemas.openxmlformats.org/officeDocument/2006/relationships/slideLayout" Target="../slideLayouts/slideLayout253.xml"/><Relationship Id="rId8" Type="http://schemas.openxmlformats.org/officeDocument/2006/relationships/slideLayout" Target="../slideLayouts/slideLayout205.xml"/><Relationship Id="rId51" Type="http://schemas.openxmlformats.org/officeDocument/2006/relationships/slideLayout" Target="../slideLayouts/slideLayout248.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59" Type="http://schemas.openxmlformats.org/officeDocument/2006/relationships/slideLayout" Target="../slideLayouts/slideLayout256.xml"/><Relationship Id="rId20" Type="http://schemas.openxmlformats.org/officeDocument/2006/relationships/slideLayout" Target="../slideLayouts/slideLayout217.xml"/><Relationship Id="rId41" Type="http://schemas.openxmlformats.org/officeDocument/2006/relationships/slideLayout" Target="../slideLayouts/slideLayout238.xml"/><Relationship Id="rId54" Type="http://schemas.openxmlformats.org/officeDocument/2006/relationships/slideLayout" Target="../slideLayouts/slideLayout251.xml"/><Relationship Id="rId62" Type="http://schemas.openxmlformats.org/officeDocument/2006/relationships/theme" Target="../theme/theme5.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slideLayout" Target="../slideLayouts/slideLayout246.xml"/><Relationship Id="rId57" Type="http://schemas.openxmlformats.org/officeDocument/2006/relationships/slideLayout" Target="../slideLayouts/slideLayout254.xml"/><Relationship Id="rId10" Type="http://schemas.openxmlformats.org/officeDocument/2006/relationships/slideLayout" Target="../slideLayouts/slideLayout207.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52" Type="http://schemas.openxmlformats.org/officeDocument/2006/relationships/slideLayout" Target="../slideLayouts/slideLayout249.xml"/><Relationship Id="rId60" Type="http://schemas.openxmlformats.org/officeDocument/2006/relationships/slideLayout" Target="../slideLayouts/slideLayout257.xml"/><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71.xml"/><Relationship Id="rId18" Type="http://schemas.openxmlformats.org/officeDocument/2006/relationships/slideLayout" Target="../slideLayouts/slideLayout276.xml"/><Relationship Id="rId26" Type="http://schemas.openxmlformats.org/officeDocument/2006/relationships/slideLayout" Target="../slideLayouts/slideLayout284.xml"/><Relationship Id="rId39" Type="http://schemas.openxmlformats.org/officeDocument/2006/relationships/slideLayout" Target="../slideLayouts/slideLayout297.xml"/><Relationship Id="rId21" Type="http://schemas.openxmlformats.org/officeDocument/2006/relationships/slideLayout" Target="../slideLayouts/slideLayout279.xml"/><Relationship Id="rId34" Type="http://schemas.openxmlformats.org/officeDocument/2006/relationships/slideLayout" Target="../slideLayouts/slideLayout292.xml"/><Relationship Id="rId42" Type="http://schemas.openxmlformats.org/officeDocument/2006/relationships/slideLayout" Target="../slideLayouts/slideLayout300.xml"/><Relationship Id="rId47" Type="http://schemas.openxmlformats.org/officeDocument/2006/relationships/slideLayout" Target="../slideLayouts/slideLayout305.xml"/><Relationship Id="rId50" Type="http://schemas.openxmlformats.org/officeDocument/2006/relationships/slideLayout" Target="../slideLayouts/slideLayout308.xml"/><Relationship Id="rId55" Type="http://schemas.openxmlformats.org/officeDocument/2006/relationships/slideLayout" Target="../slideLayouts/slideLayout313.xml"/><Relationship Id="rId63" Type="http://schemas.openxmlformats.org/officeDocument/2006/relationships/theme" Target="../theme/theme6.xml"/><Relationship Id="rId7" Type="http://schemas.openxmlformats.org/officeDocument/2006/relationships/slideLayout" Target="../slideLayouts/slideLayout265.xml"/><Relationship Id="rId2" Type="http://schemas.openxmlformats.org/officeDocument/2006/relationships/slideLayout" Target="../slideLayouts/slideLayout260.xml"/><Relationship Id="rId16" Type="http://schemas.openxmlformats.org/officeDocument/2006/relationships/slideLayout" Target="../slideLayouts/slideLayout274.xml"/><Relationship Id="rId29" Type="http://schemas.openxmlformats.org/officeDocument/2006/relationships/slideLayout" Target="../slideLayouts/slideLayout287.xml"/><Relationship Id="rId11" Type="http://schemas.openxmlformats.org/officeDocument/2006/relationships/slideLayout" Target="../slideLayouts/slideLayout269.xml"/><Relationship Id="rId24" Type="http://schemas.openxmlformats.org/officeDocument/2006/relationships/slideLayout" Target="../slideLayouts/slideLayout282.xml"/><Relationship Id="rId32" Type="http://schemas.openxmlformats.org/officeDocument/2006/relationships/slideLayout" Target="../slideLayouts/slideLayout290.xml"/><Relationship Id="rId37" Type="http://schemas.openxmlformats.org/officeDocument/2006/relationships/slideLayout" Target="../slideLayouts/slideLayout295.xml"/><Relationship Id="rId40" Type="http://schemas.openxmlformats.org/officeDocument/2006/relationships/slideLayout" Target="../slideLayouts/slideLayout298.xml"/><Relationship Id="rId45" Type="http://schemas.openxmlformats.org/officeDocument/2006/relationships/slideLayout" Target="../slideLayouts/slideLayout303.xml"/><Relationship Id="rId53" Type="http://schemas.openxmlformats.org/officeDocument/2006/relationships/slideLayout" Target="../slideLayouts/slideLayout311.xml"/><Relationship Id="rId58" Type="http://schemas.openxmlformats.org/officeDocument/2006/relationships/slideLayout" Target="../slideLayouts/slideLayout316.xml"/><Relationship Id="rId5" Type="http://schemas.openxmlformats.org/officeDocument/2006/relationships/slideLayout" Target="../slideLayouts/slideLayout263.xml"/><Relationship Id="rId61" Type="http://schemas.openxmlformats.org/officeDocument/2006/relationships/slideLayout" Target="../slideLayouts/slideLayout319.xml"/><Relationship Id="rId19" Type="http://schemas.openxmlformats.org/officeDocument/2006/relationships/slideLayout" Target="../slideLayouts/slideLayout277.xml"/><Relationship Id="rId14" Type="http://schemas.openxmlformats.org/officeDocument/2006/relationships/slideLayout" Target="../slideLayouts/slideLayout272.xml"/><Relationship Id="rId22" Type="http://schemas.openxmlformats.org/officeDocument/2006/relationships/slideLayout" Target="../slideLayouts/slideLayout280.xml"/><Relationship Id="rId27" Type="http://schemas.openxmlformats.org/officeDocument/2006/relationships/slideLayout" Target="../slideLayouts/slideLayout285.xml"/><Relationship Id="rId30" Type="http://schemas.openxmlformats.org/officeDocument/2006/relationships/slideLayout" Target="../slideLayouts/slideLayout288.xml"/><Relationship Id="rId35" Type="http://schemas.openxmlformats.org/officeDocument/2006/relationships/slideLayout" Target="../slideLayouts/slideLayout293.xml"/><Relationship Id="rId43" Type="http://schemas.openxmlformats.org/officeDocument/2006/relationships/slideLayout" Target="../slideLayouts/slideLayout301.xml"/><Relationship Id="rId48" Type="http://schemas.openxmlformats.org/officeDocument/2006/relationships/slideLayout" Target="../slideLayouts/slideLayout306.xml"/><Relationship Id="rId56" Type="http://schemas.openxmlformats.org/officeDocument/2006/relationships/slideLayout" Target="../slideLayouts/slideLayout314.xml"/><Relationship Id="rId8" Type="http://schemas.openxmlformats.org/officeDocument/2006/relationships/slideLayout" Target="../slideLayouts/slideLayout266.xml"/><Relationship Id="rId51" Type="http://schemas.openxmlformats.org/officeDocument/2006/relationships/slideLayout" Target="../slideLayouts/slideLayout309.xml"/><Relationship Id="rId3" Type="http://schemas.openxmlformats.org/officeDocument/2006/relationships/slideLayout" Target="../slideLayouts/slideLayout261.xml"/><Relationship Id="rId12" Type="http://schemas.openxmlformats.org/officeDocument/2006/relationships/slideLayout" Target="../slideLayouts/slideLayout270.xml"/><Relationship Id="rId17" Type="http://schemas.openxmlformats.org/officeDocument/2006/relationships/slideLayout" Target="../slideLayouts/slideLayout275.xml"/><Relationship Id="rId25" Type="http://schemas.openxmlformats.org/officeDocument/2006/relationships/slideLayout" Target="../slideLayouts/slideLayout283.xml"/><Relationship Id="rId33" Type="http://schemas.openxmlformats.org/officeDocument/2006/relationships/slideLayout" Target="../slideLayouts/slideLayout291.xml"/><Relationship Id="rId38" Type="http://schemas.openxmlformats.org/officeDocument/2006/relationships/slideLayout" Target="../slideLayouts/slideLayout296.xml"/><Relationship Id="rId46" Type="http://schemas.openxmlformats.org/officeDocument/2006/relationships/slideLayout" Target="../slideLayouts/slideLayout304.xml"/><Relationship Id="rId59" Type="http://schemas.openxmlformats.org/officeDocument/2006/relationships/slideLayout" Target="../slideLayouts/slideLayout317.xml"/><Relationship Id="rId20" Type="http://schemas.openxmlformats.org/officeDocument/2006/relationships/slideLayout" Target="../slideLayouts/slideLayout278.xml"/><Relationship Id="rId41" Type="http://schemas.openxmlformats.org/officeDocument/2006/relationships/slideLayout" Target="../slideLayouts/slideLayout299.xml"/><Relationship Id="rId54" Type="http://schemas.openxmlformats.org/officeDocument/2006/relationships/slideLayout" Target="../slideLayouts/slideLayout312.xml"/><Relationship Id="rId62" Type="http://schemas.openxmlformats.org/officeDocument/2006/relationships/slideLayout" Target="../slideLayouts/slideLayout32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5" Type="http://schemas.openxmlformats.org/officeDocument/2006/relationships/slideLayout" Target="../slideLayouts/slideLayout273.xml"/><Relationship Id="rId23" Type="http://schemas.openxmlformats.org/officeDocument/2006/relationships/slideLayout" Target="../slideLayouts/slideLayout281.xml"/><Relationship Id="rId28" Type="http://schemas.openxmlformats.org/officeDocument/2006/relationships/slideLayout" Target="../slideLayouts/slideLayout286.xml"/><Relationship Id="rId36" Type="http://schemas.openxmlformats.org/officeDocument/2006/relationships/slideLayout" Target="../slideLayouts/slideLayout294.xml"/><Relationship Id="rId49" Type="http://schemas.openxmlformats.org/officeDocument/2006/relationships/slideLayout" Target="../slideLayouts/slideLayout307.xml"/><Relationship Id="rId57" Type="http://schemas.openxmlformats.org/officeDocument/2006/relationships/slideLayout" Target="../slideLayouts/slideLayout315.xml"/><Relationship Id="rId10" Type="http://schemas.openxmlformats.org/officeDocument/2006/relationships/slideLayout" Target="../slideLayouts/slideLayout268.xml"/><Relationship Id="rId31" Type="http://schemas.openxmlformats.org/officeDocument/2006/relationships/slideLayout" Target="../slideLayouts/slideLayout289.xml"/><Relationship Id="rId44" Type="http://schemas.openxmlformats.org/officeDocument/2006/relationships/slideLayout" Target="../slideLayouts/slideLayout302.xml"/><Relationship Id="rId52" Type="http://schemas.openxmlformats.org/officeDocument/2006/relationships/slideLayout" Target="../slideLayouts/slideLayout310.xml"/><Relationship Id="rId60" Type="http://schemas.openxmlformats.org/officeDocument/2006/relationships/slideLayout" Target="../slideLayouts/slideLayout318.xml"/><Relationship Id="rId4" Type="http://schemas.openxmlformats.org/officeDocument/2006/relationships/slideLayout" Target="../slideLayouts/slideLayout262.xml"/><Relationship Id="rId9" Type="http://schemas.openxmlformats.org/officeDocument/2006/relationships/slideLayout" Target="../slideLayouts/slideLayout26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9" Type="http://schemas.openxmlformats.org/officeDocument/2006/relationships/slideLayout" Target="../slideLayouts/slideLayout359.xml"/><Relationship Id="rId21" Type="http://schemas.openxmlformats.org/officeDocument/2006/relationships/slideLayout" Target="../slideLayouts/slideLayout341.xml"/><Relationship Id="rId34" Type="http://schemas.openxmlformats.org/officeDocument/2006/relationships/slideLayout" Target="../slideLayouts/slideLayout354.xml"/><Relationship Id="rId42" Type="http://schemas.openxmlformats.org/officeDocument/2006/relationships/slideLayout" Target="../slideLayouts/slideLayout362.xml"/><Relationship Id="rId47" Type="http://schemas.openxmlformats.org/officeDocument/2006/relationships/slideLayout" Target="../slideLayouts/slideLayout367.xml"/><Relationship Id="rId50" Type="http://schemas.openxmlformats.org/officeDocument/2006/relationships/slideLayout" Target="../slideLayouts/slideLayout370.xml"/><Relationship Id="rId55" Type="http://schemas.openxmlformats.org/officeDocument/2006/relationships/slideLayout" Target="../slideLayouts/slideLayout375.xml"/><Relationship Id="rId63" Type="http://schemas.openxmlformats.org/officeDocument/2006/relationships/theme" Target="../theme/theme7.xml"/><Relationship Id="rId7" Type="http://schemas.openxmlformats.org/officeDocument/2006/relationships/slideLayout" Target="../slideLayouts/slideLayout327.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9" Type="http://schemas.openxmlformats.org/officeDocument/2006/relationships/slideLayout" Target="../slideLayouts/slideLayout349.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37" Type="http://schemas.openxmlformats.org/officeDocument/2006/relationships/slideLayout" Target="../slideLayouts/slideLayout357.xml"/><Relationship Id="rId40" Type="http://schemas.openxmlformats.org/officeDocument/2006/relationships/slideLayout" Target="../slideLayouts/slideLayout360.xml"/><Relationship Id="rId45" Type="http://schemas.openxmlformats.org/officeDocument/2006/relationships/slideLayout" Target="../slideLayouts/slideLayout365.xml"/><Relationship Id="rId53" Type="http://schemas.openxmlformats.org/officeDocument/2006/relationships/slideLayout" Target="../slideLayouts/slideLayout373.xml"/><Relationship Id="rId58" Type="http://schemas.openxmlformats.org/officeDocument/2006/relationships/slideLayout" Target="../slideLayouts/slideLayout378.xml"/><Relationship Id="rId5" Type="http://schemas.openxmlformats.org/officeDocument/2006/relationships/slideLayout" Target="../slideLayouts/slideLayout325.xml"/><Relationship Id="rId61" Type="http://schemas.openxmlformats.org/officeDocument/2006/relationships/slideLayout" Target="../slideLayouts/slideLayout381.xml"/><Relationship Id="rId19" Type="http://schemas.openxmlformats.org/officeDocument/2006/relationships/slideLayout" Target="../slideLayouts/slideLayout33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35" Type="http://schemas.openxmlformats.org/officeDocument/2006/relationships/slideLayout" Target="../slideLayouts/slideLayout355.xml"/><Relationship Id="rId43" Type="http://schemas.openxmlformats.org/officeDocument/2006/relationships/slideLayout" Target="../slideLayouts/slideLayout363.xml"/><Relationship Id="rId48" Type="http://schemas.openxmlformats.org/officeDocument/2006/relationships/slideLayout" Target="../slideLayouts/slideLayout368.xml"/><Relationship Id="rId56" Type="http://schemas.openxmlformats.org/officeDocument/2006/relationships/slideLayout" Target="../slideLayouts/slideLayout376.xml"/><Relationship Id="rId8" Type="http://schemas.openxmlformats.org/officeDocument/2006/relationships/slideLayout" Target="../slideLayouts/slideLayout328.xml"/><Relationship Id="rId51" Type="http://schemas.openxmlformats.org/officeDocument/2006/relationships/slideLayout" Target="../slideLayouts/slideLayout371.xml"/><Relationship Id="rId3" Type="http://schemas.openxmlformats.org/officeDocument/2006/relationships/slideLayout" Target="../slideLayouts/slideLayout323.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38" Type="http://schemas.openxmlformats.org/officeDocument/2006/relationships/slideLayout" Target="../slideLayouts/slideLayout358.xml"/><Relationship Id="rId46" Type="http://schemas.openxmlformats.org/officeDocument/2006/relationships/slideLayout" Target="../slideLayouts/slideLayout366.xml"/><Relationship Id="rId59" Type="http://schemas.openxmlformats.org/officeDocument/2006/relationships/slideLayout" Target="../slideLayouts/slideLayout379.xml"/><Relationship Id="rId20" Type="http://schemas.openxmlformats.org/officeDocument/2006/relationships/slideLayout" Target="../slideLayouts/slideLayout340.xml"/><Relationship Id="rId41" Type="http://schemas.openxmlformats.org/officeDocument/2006/relationships/slideLayout" Target="../slideLayouts/slideLayout361.xml"/><Relationship Id="rId54" Type="http://schemas.openxmlformats.org/officeDocument/2006/relationships/slideLayout" Target="../slideLayouts/slideLayout374.xml"/><Relationship Id="rId62" Type="http://schemas.openxmlformats.org/officeDocument/2006/relationships/slideLayout" Target="../slideLayouts/slideLayout382.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36" Type="http://schemas.openxmlformats.org/officeDocument/2006/relationships/slideLayout" Target="../slideLayouts/slideLayout356.xml"/><Relationship Id="rId49" Type="http://schemas.openxmlformats.org/officeDocument/2006/relationships/slideLayout" Target="../slideLayouts/slideLayout369.xml"/><Relationship Id="rId57" Type="http://schemas.openxmlformats.org/officeDocument/2006/relationships/slideLayout" Target="../slideLayouts/slideLayout377.xml"/><Relationship Id="rId10" Type="http://schemas.openxmlformats.org/officeDocument/2006/relationships/slideLayout" Target="../slideLayouts/slideLayout330.xml"/><Relationship Id="rId31" Type="http://schemas.openxmlformats.org/officeDocument/2006/relationships/slideLayout" Target="../slideLayouts/slideLayout351.xml"/><Relationship Id="rId44" Type="http://schemas.openxmlformats.org/officeDocument/2006/relationships/slideLayout" Target="../slideLayouts/slideLayout364.xml"/><Relationship Id="rId52" Type="http://schemas.openxmlformats.org/officeDocument/2006/relationships/slideLayout" Target="../slideLayouts/slideLayout372.xml"/><Relationship Id="rId60" Type="http://schemas.openxmlformats.org/officeDocument/2006/relationships/slideLayout" Target="../slideLayouts/slideLayout380.xml"/><Relationship Id="rId4" Type="http://schemas.openxmlformats.org/officeDocument/2006/relationships/slideLayout" Target="../slideLayouts/slideLayout324.xml"/><Relationship Id="rId9" Type="http://schemas.openxmlformats.org/officeDocument/2006/relationships/slideLayout" Target="../slideLayouts/slideLayout32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26" Type="http://schemas.openxmlformats.org/officeDocument/2006/relationships/slideLayout" Target="../slideLayouts/slideLayout408.xml"/><Relationship Id="rId39" Type="http://schemas.openxmlformats.org/officeDocument/2006/relationships/slideLayout" Target="../slideLayouts/slideLayout421.xml"/><Relationship Id="rId21" Type="http://schemas.openxmlformats.org/officeDocument/2006/relationships/slideLayout" Target="../slideLayouts/slideLayout403.xml"/><Relationship Id="rId34" Type="http://schemas.openxmlformats.org/officeDocument/2006/relationships/slideLayout" Target="../slideLayouts/slideLayout416.xml"/><Relationship Id="rId42" Type="http://schemas.openxmlformats.org/officeDocument/2006/relationships/slideLayout" Target="../slideLayouts/slideLayout424.xml"/><Relationship Id="rId47" Type="http://schemas.openxmlformats.org/officeDocument/2006/relationships/slideLayout" Target="../slideLayouts/slideLayout429.xml"/><Relationship Id="rId50" Type="http://schemas.openxmlformats.org/officeDocument/2006/relationships/slideLayout" Target="../slideLayouts/slideLayout432.xml"/><Relationship Id="rId55" Type="http://schemas.openxmlformats.org/officeDocument/2006/relationships/slideLayout" Target="../slideLayouts/slideLayout437.xml"/><Relationship Id="rId7" Type="http://schemas.openxmlformats.org/officeDocument/2006/relationships/slideLayout" Target="../slideLayouts/slideLayout389.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9" Type="http://schemas.openxmlformats.org/officeDocument/2006/relationships/slideLayout" Target="../slideLayouts/slideLayout411.xml"/><Relationship Id="rId11" Type="http://schemas.openxmlformats.org/officeDocument/2006/relationships/slideLayout" Target="../slideLayouts/slideLayout393.xml"/><Relationship Id="rId24" Type="http://schemas.openxmlformats.org/officeDocument/2006/relationships/slideLayout" Target="../slideLayouts/slideLayout406.xml"/><Relationship Id="rId32" Type="http://schemas.openxmlformats.org/officeDocument/2006/relationships/slideLayout" Target="../slideLayouts/slideLayout414.xml"/><Relationship Id="rId37" Type="http://schemas.openxmlformats.org/officeDocument/2006/relationships/slideLayout" Target="../slideLayouts/slideLayout419.xml"/><Relationship Id="rId40" Type="http://schemas.openxmlformats.org/officeDocument/2006/relationships/slideLayout" Target="../slideLayouts/slideLayout422.xml"/><Relationship Id="rId45" Type="http://schemas.openxmlformats.org/officeDocument/2006/relationships/slideLayout" Target="../slideLayouts/slideLayout427.xml"/><Relationship Id="rId53" Type="http://schemas.openxmlformats.org/officeDocument/2006/relationships/slideLayout" Target="../slideLayouts/slideLayout435.xml"/><Relationship Id="rId58" Type="http://schemas.openxmlformats.org/officeDocument/2006/relationships/theme" Target="../theme/theme8.xml"/><Relationship Id="rId5" Type="http://schemas.openxmlformats.org/officeDocument/2006/relationships/slideLayout" Target="../slideLayouts/slideLayout387.xml"/><Relationship Id="rId19" Type="http://schemas.openxmlformats.org/officeDocument/2006/relationships/slideLayout" Target="../slideLayouts/slideLayout401.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slideLayout" Target="../slideLayouts/slideLayout404.xml"/><Relationship Id="rId27" Type="http://schemas.openxmlformats.org/officeDocument/2006/relationships/slideLayout" Target="../slideLayouts/slideLayout409.xml"/><Relationship Id="rId30" Type="http://schemas.openxmlformats.org/officeDocument/2006/relationships/slideLayout" Target="../slideLayouts/slideLayout412.xml"/><Relationship Id="rId35" Type="http://schemas.openxmlformats.org/officeDocument/2006/relationships/slideLayout" Target="../slideLayouts/slideLayout417.xml"/><Relationship Id="rId43" Type="http://schemas.openxmlformats.org/officeDocument/2006/relationships/slideLayout" Target="../slideLayouts/slideLayout425.xml"/><Relationship Id="rId48" Type="http://schemas.openxmlformats.org/officeDocument/2006/relationships/slideLayout" Target="../slideLayouts/slideLayout430.xml"/><Relationship Id="rId56" Type="http://schemas.openxmlformats.org/officeDocument/2006/relationships/slideLayout" Target="../slideLayouts/slideLayout438.xml"/><Relationship Id="rId8" Type="http://schemas.openxmlformats.org/officeDocument/2006/relationships/slideLayout" Target="../slideLayouts/slideLayout390.xml"/><Relationship Id="rId51" Type="http://schemas.openxmlformats.org/officeDocument/2006/relationships/slideLayout" Target="../slideLayouts/slideLayout433.xml"/><Relationship Id="rId3" Type="http://schemas.openxmlformats.org/officeDocument/2006/relationships/slideLayout" Target="../slideLayouts/slideLayout385.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5" Type="http://schemas.openxmlformats.org/officeDocument/2006/relationships/slideLayout" Target="../slideLayouts/slideLayout407.xml"/><Relationship Id="rId33" Type="http://schemas.openxmlformats.org/officeDocument/2006/relationships/slideLayout" Target="../slideLayouts/slideLayout415.xml"/><Relationship Id="rId38" Type="http://schemas.openxmlformats.org/officeDocument/2006/relationships/slideLayout" Target="../slideLayouts/slideLayout420.xml"/><Relationship Id="rId46" Type="http://schemas.openxmlformats.org/officeDocument/2006/relationships/slideLayout" Target="../slideLayouts/slideLayout428.xml"/><Relationship Id="rId20" Type="http://schemas.openxmlformats.org/officeDocument/2006/relationships/slideLayout" Target="../slideLayouts/slideLayout402.xml"/><Relationship Id="rId41" Type="http://schemas.openxmlformats.org/officeDocument/2006/relationships/slideLayout" Target="../slideLayouts/slideLayout423.xml"/><Relationship Id="rId54" Type="http://schemas.openxmlformats.org/officeDocument/2006/relationships/slideLayout" Target="../slideLayouts/slideLayout436.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5" Type="http://schemas.openxmlformats.org/officeDocument/2006/relationships/slideLayout" Target="../slideLayouts/slideLayout397.xml"/><Relationship Id="rId23" Type="http://schemas.openxmlformats.org/officeDocument/2006/relationships/slideLayout" Target="../slideLayouts/slideLayout405.xml"/><Relationship Id="rId28" Type="http://schemas.openxmlformats.org/officeDocument/2006/relationships/slideLayout" Target="../slideLayouts/slideLayout410.xml"/><Relationship Id="rId36" Type="http://schemas.openxmlformats.org/officeDocument/2006/relationships/slideLayout" Target="../slideLayouts/slideLayout418.xml"/><Relationship Id="rId49" Type="http://schemas.openxmlformats.org/officeDocument/2006/relationships/slideLayout" Target="../slideLayouts/slideLayout431.xml"/><Relationship Id="rId57" Type="http://schemas.openxmlformats.org/officeDocument/2006/relationships/slideLayout" Target="../slideLayouts/slideLayout439.xml"/><Relationship Id="rId10" Type="http://schemas.openxmlformats.org/officeDocument/2006/relationships/slideLayout" Target="../slideLayouts/slideLayout392.xml"/><Relationship Id="rId31" Type="http://schemas.openxmlformats.org/officeDocument/2006/relationships/slideLayout" Target="../slideLayouts/slideLayout413.xml"/><Relationship Id="rId44" Type="http://schemas.openxmlformats.org/officeDocument/2006/relationships/slideLayout" Target="../slideLayouts/slideLayout426.xml"/><Relationship Id="rId52" Type="http://schemas.openxmlformats.org/officeDocument/2006/relationships/slideLayout" Target="../slideLayouts/slideLayout4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7"/>
        <p:cNvGrpSpPr/>
        <p:nvPr/>
      </p:nvGrpSpPr>
      <p:grpSpPr>
        <a:xfrm>
          <a:off x="0" y="0"/>
          <a:ext cx="0" cy="0"/>
          <a:chOff x="0" y="0"/>
          <a:chExt cx="0" cy="0"/>
        </a:xfrm>
      </p:grpSpPr>
      <p:sp>
        <p:nvSpPr>
          <p:cNvPr id="98" name="Google Shape;98;p25"/>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800"/>
              <a:buFont typeface="Inter"/>
              <a:buNone/>
              <a:defRPr sz="38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99" name="Google Shape;99;p25"/>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marR="0" lvl="0"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1pPr>
            <a:lvl2pPr marL="914400" marR="0" lvl="1"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2pPr>
            <a:lvl3pPr marL="1371600" marR="0" lvl="2"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3pPr>
            <a:lvl4pPr marL="1828800" marR="0" lvl="3"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4pPr>
            <a:lvl5pPr marL="2286000" marR="0" lvl="4"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5pPr>
            <a:lvl6pPr marL="2743200" marR="0" lvl="5"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6pPr>
            <a:lvl7pPr marL="3200400" marR="0" lvl="6"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7pPr>
            <a:lvl8pPr marL="3657600" marR="0" lvl="7"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8pPr>
            <a:lvl9pPr marL="4114800" marR="0" lvl="8"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9pPr>
          </a:lstStyle>
          <a:p>
            <a:endParaRPr/>
          </a:p>
        </p:txBody>
      </p:sp>
      <p:sp>
        <p:nvSpPr>
          <p:cNvPr id="100" name="Google Shape;10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 id="2147483723" r:id="rId53"/>
    <p:sldLayoutId id="2147483724" r:id="rId54"/>
    <p:sldLayoutId id="2147483725" r:id="rId55"/>
    <p:sldLayoutId id="2147483726" r:id="rId56"/>
    <p:sldLayoutId id="2147483727" r:id="rId57"/>
    <p:sldLayoutId id="2147483728" r:id="rId58"/>
    <p:sldLayoutId id="2147483729" r:id="rId59"/>
    <p:sldLayoutId id="2147483730" r:id="rId60"/>
    <p:sldLayoutId id="2147483731" r:id="rId61"/>
    <p:sldLayoutId id="2147483732" r:id="rId62"/>
    <p:sldLayoutId id="2147483733" r:id="rId63"/>
    <p:sldLayoutId id="2147483734" r:id="rId64"/>
    <p:sldLayoutId id="2147483735" r:id="rId65"/>
    <p:sldLayoutId id="2147483736" r:id="rId66"/>
    <p:sldLayoutId id="2147483737" r:id="rId6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04"/>
        <p:cNvGrpSpPr/>
        <p:nvPr/>
      </p:nvGrpSpPr>
      <p:grpSpPr>
        <a:xfrm>
          <a:off x="0" y="0"/>
          <a:ext cx="0" cy="0"/>
          <a:chOff x="0" y="0"/>
          <a:chExt cx="0" cy="0"/>
        </a:xfrm>
      </p:grpSpPr>
      <p:sp>
        <p:nvSpPr>
          <p:cNvPr id="605" name="Google Shape;605;p93"/>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800"/>
              <a:buFont typeface="Inter"/>
              <a:buNone/>
              <a:defRPr sz="3800" b="1">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06" name="Google Shape;606;p93"/>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1pPr>
            <a:lvl2pPr marL="914400" lvl="1"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2pPr>
            <a:lvl3pPr marL="1371600" lvl="2"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3pPr>
            <a:lvl4pPr marL="1828800" lvl="3"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4pPr>
            <a:lvl5pPr marL="2286000" lvl="4"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5pPr>
            <a:lvl6pPr marL="2743200" lvl="5"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6pPr>
            <a:lvl7pPr marL="3200400" lvl="6"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7pPr>
            <a:lvl8pPr marL="3657600" lvl="7"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8pPr>
            <a:lvl9pPr marL="4114800" lvl="8"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9pPr>
          </a:lstStyle>
          <a:p>
            <a:endParaRPr/>
          </a:p>
        </p:txBody>
      </p:sp>
      <p:sp>
        <p:nvSpPr>
          <p:cNvPr id="607" name="Google Shape;607;p9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55"/>
        <p:cNvGrpSpPr/>
        <p:nvPr/>
      </p:nvGrpSpPr>
      <p:grpSpPr>
        <a:xfrm>
          <a:off x="0" y="0"/>
          <a:ext cx="0" cy="0"/>
          <a:chOff x="0" y="0"/>
          <a:chExt cx="0" cy="0"/>
        </a:xfrm>
      </p:grpSpPr>
      <p:sp>
        <p:nvSpPr>
          <p:cNvPr id="1056" name="Google Shape;1056;p144"/>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800"/>
              <a:buFont typeface="Inter"/>
              <a:buNone/>
              <a:defRPr sz="3800" b="1">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57" name="Google Shape;1057;p144"/>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1pPr>
            <a:lvl2pPr marL="914400" lvl="1"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2pPr>
            <a:lvl3pPr marL="1371600" lvl="2"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3pPr>
            <a:lvl4pPr marL="1828800" lvl="3"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4pPr>
            <a:lvl5pPr marL="2286000" lvl="4"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5pPr>
            <a:lvl6pPr marL="2743200" lvl="5"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6pPr>
            <a:lvl7pPr marL="3200400" lvl="6"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7pPr>
            <a:lvl8pPr marL="3657600" lvl="7"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8pPr>
            <a:lvl9pPr marL="4114800" lvl="8"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9pPr>
          </a:lstStyle>
          <a:p>
            <a:endParaRPr/>
          </a:p>
        </p:txBody>
      </p:sp>
      <p:sp>
        <p:nvSpPr>
          <p:cNvPr id="1058" name="Google Shape;1058;p1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 id="2147483831" r:id="rId44"/>
    <p:sldLayoutId id="2147483832" r:id="rId45"/>
    <p:sldLayoutId id="2147483833" r:id="rId46"/>
    <p:sldLayoutId id="2147483834" r:id="rId47"/>
    <p:sldLayoutId id="2147483835" r:id="rId48"/>
    <p:sldLayoutId id="2147483836" r:id="rId49"/>
    <p:sldLayoutId id="2147483837" r:id="rId50"/>
    <p:sldLayoutId id="2147483838" r:id="rId51"/>
    <p:sldLayoutId id="2147483839" r:id="rId52"/>
    <p:sldLayoutId id="2147483840" r:id="rId53"/>
    <p:sldLayoutId id="2147483841" r:id="rId54"/>
    <p:sldLayoutId id="2147483842" r:id="rId55"/>
    <p:sldLayoutId id="2147483843" r:id="rId56"/>
    <p:sldLayoutId id="2147483844" r:id="rId5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31"/>
        <p:cNvGrpSpPr/>
        <p:nvPr/>
      </p:nvGrpSpPr>
      <p:grpSpPr>
        <a:xfrm>
          <a:off x="0" y="0"/>
          <a:ext cx="0" cy="0"/>
          <a:chOff x="0" y="0"/>
          <a:chExt cx="0" cy="0"/>
        </a:xfrm>
      </p:grpSpPr>
      <p:sp>
        <p:nvSpPr>
          <p:cNvPr id="1632" name="Google Shape;1632;p202"/>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800"/>
              <a:buFont typeface="Inter"/>
              <a:buNone/>
              <a:defRPr sz="38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1633" name="Google Shape;1633;p202"/>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marR="0" lvl="0"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1pPr>
            <a:lvl2pPr marL="914400" marR="0" lvl="1"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2pPr>
            <a:lvl3pPr marL="1371600" marR="0" lvl="2"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3pPr>
            <a:lvl4pPr marL="1828800" marR="0" lvl="3"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4pPr>
            <a:lvl5pPr marL="2286000" marR="0" lvl="4"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5pPr>
            <a:lvl6pPr marL="2743200" marR="0" lvl="5"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6pPr>
            <a:lvl7pPr marL="3200400" marR="0" lvl="6"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7pPr>
            <a:lvl8pPr marL="3657600" marR="0" lvl="7"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8pPr>
            <a:lvl9pPr marL="4114800" marR="0" lvl="8"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9pPr>
          </a:lstStyle>
          <a:p>
            <a:endParaRPr/>
          </a:p>
        </p:txBody>
      </p:sp>
      <p:sp>
        <p:nvSpPr>
          <p:cNvPr id="1634" name="Google Shape;1634;p20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 id="2147483862" r:id="rId18"/>
    <p:sldLayoutId id="2147483863" r:id="rId19"/>
    <p:sldLayoutId id="2147483864" r:id="rId20"/>
    <p:sldLayoutId id="2147483865" r:id="rId21"/>
    <p:sldLayoutId id="2147483866" r:id="rId22"/>
    <p:sldLayoutId id="2147483867" r:id="rId23"/>
    <p:sldLayoutId id="2147483868" r:id="rId24"/>
    <p:sldLayoutId id="2147483869" r:id="rId25"/>
    <p:sldLayoutId id="2147483870" r:id="rId26"/>
    <p:sldLayoutId id="2147483871" r:id="rId27"/>
    <p:sldLayoutId id="2147483872" r:id="rId28"/>
    <p:sldLayoutId id="2147483873" r:id="rId29"/>
    <p:sldLayoutId id="2147483874" r:id="rId30"/>
    <p:sldLayoutId id="2147483875" r:id="rId31"/>
    <p:sldLayoutId id="2147483876" r:id="rId32"/>
    <p:sldLayoutId id="2147483877" r:id="rId33"/>
    <p:sldLayoutId id="2147483878" r:id="rId34"/>
    <p:sldLayoutId id="2147483879" r:id="rId35"/>
    <p:sldLayoutId id="2147483880" r:id="rId36"/>
    <p:sldLayoutId id="2147483881" r:id="rId37"/>
    <p:sldLayoutId id="2147483882" r:id="rId38"/>
    <p:sldLayoutId id="2147483883" r:id="rId39"/>
    <p:sldLayoutId id="2147483884" r:id="rId40"/>
    <p:sldLayoutId id="2147483885" r:id="rId41"/>
    <p:sldLayoutId id="2147483886" r:id="rId42"/>
    <p:sldLayoutId id="2147483887" r:id="rId43"/>
    <p:sldLayoutId id="2147483888" r:id="rId44"/>
    <p:sldLayoutId id="2147483889" r:id="rId45"/>
    <p:sldLayoutId id="2147483890" r:id="rId46"/>
    <p:sldLayoutId id="2147483891" r:id="rId47"/>
    <p:sldLayoutId id="2147483892" r:id="rId48"/>
    <p:sldLayoutId id="2147483893" r:id="rId49"/>
    <p:sldLayoutId id="2147483894" r:id="rId50"/>
    <p:sldLayoutId id="2147483895" r:id="rId51"/>
    <p:sldLayoutId id="2147483896" r:id="rId52"/>
    <p:sldLayoutId id="2147483897" r:id="rId53"/>
    <p:sldLayoutId id="2147483898" r:id="rId54"/>
    <p:sldLayoutId id="2147483899" r:id="rId55"/>
    <p:sldLayoutId id="2147483900" r:id="rId56"/>
    <p:sldLayoutId id="2147483901" r:id="rId57"/>
    <p:sldLayoutId id="2147483902" r:id="rId58"/>
    <p:sldLayoutId id="2147483903" r:id="rId59"/>
    <p:sldLayoutId id="2147483904" r:id="rId60"/>
    <p:sldLayoutId id="2147483905" r:id="rId6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225"/>
        <p:cNvGrpSpPr/>
        <p:nvPr/>
      </p:nvGrpSpPr>
      <p:grpSpPr>
        <a:xfrm>
          <a:off x="0" y="0"/>
          <a:ext cx="0" cy="0"/>
          <a:chOff x="0" y="0"/>
          <a:chExt cx="0" cy="0"/>
        </a:xfrm>
      </p:grpSpPr>
      <p:sp>
        <p:nvSpPr>
          <p:cNvPr id="2226" name="Google Shape;2226;p264"/>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800"/>
              <a:buFont typeface="Inter"/>
              <a:buNone/>
              <a:defRPr sz="3800" b="1" i="0" u="none" strike="noStrike" cap="none">
                <a:solidFill>
                  <a:schemeClr val="dk1"/>
                </a:solidFill>
                <a:latin typeface="Inter"/>
                <a:ea typeface="Inter"/>
                <a:cs typeface="Inter"/>
                <a:sym typeface="Inter"/>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227" name="Google Shape;2227;p264"/>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marR="0" lvl="0"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1pPr>
            <a:lvl2pPr marL="914400" marR="0" lvl="1"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2pPr>
            <a:lvl3pPr marL="1371600" marR="0" lvl="2"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3pPr>
            <a:lvl4pPr marL="1828800" marR="0" lvl="3"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4pPr>
            <a:lvl5pPr marL="2286000" marR="0" lvl="4"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5pPr>
            <a:lvl6pPr marL="2743200" marR="0" lvl="5"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6pPr>
            <a:lvl7pPr marL="3200400" marR="0" lvl="6"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7pPr>
            <a:lvl8pPr marL="3657600" marR="0" lvl="7"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8pPr>
            <a:lvl9pPr marL="4114800" marR="0" lvl="8" indent="-323850" algn="l" rtl="0">
              <a:lnSpc>
                <a:spcPct val="100000"/>
              </a:lnSpc>
              <a:spcBef>
                <a:spcPts val="0"/>
              </a:spcBef>
              <a:spcAft>
                <a:spcPts val="0"/>
              </a:spcAft>
              <a:buClr>
                <a:schemeClr val="dk2"/>
              </a:buClr>
              <a:buSzPts val="1500"/>
              <a:buFont typeface="Inter"/>
              <a:buChar char="●"/>
              <a:defRPr sz="1500" b="0" i="0" u="none" strike="noStrike" cap="none">
                <a:solidFill>
                  <a:schemeClr val="dk1"/>
                </a:solidFill>
                <a:latin typeface="Inter"/>
                <a:ea typeface="Inter"/>
                <a:cs typeface="Inter"/>
                <a:sym typeface="Inter"/>
              </a:defRPr>
            </a:lvl9pPr>
          </a:lstStyle>
          <a:p>
            <a:endParaRPr/>
          </a:p>
        </p:txBody>
      </p:sp>
      <p:sp>
        <p:nvSpPr>
          <p:cNvPr id="2228" name="Google Shape;2228;p2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1" r:id="rId36"/>
    <p:sldLayoutId id="2147483942" r:id="rId37"/>
    <p:sldLayoutId id="2147483943" r:id="rId38"/>
    <p:sldLayoutId id="2147483944" r:id="rId39"/>
    <p:sldLayoutId id="2147483945" r:id="rId40"/>
    <p:sldLayoutId id="2147483946" r:id="rId41"/>
    <p:sldLayoutId id="2147483947" r:id="rId42"/>
    <p:sldLayoutId id="2147483948" r:id="rId43"/>
    <p:sldLayoutId id="2147483949" r:id="rId44"/>
    <p:sldLayoutId id="2147483950" r:id="rId45"/>
    <p:sldLayoutId id="2147483951" r:id="rId46"/>
    <p:sldLayoutId id="2147483952" r:id="rId47"/>
    <p:sldLayoutId id="2147483953" r:id="rId48"/>
    <p:sldLayoutId id="2147483954" r:id="rId49"/>
    <p:sldLayoutId id="2147483955" r:id="rId50"/>
    <p:sldLayoutId id="2147483956" r:id="rId51"/>
    <p:sldLayoutId id="2147483957" r:id="rId52"/>
    <p:sldLayoutId id="2147483958" r:id="rId53"/>
    <p:sldLayoutId id="2147483959" r:id="rId54"/>
    <p:sldLayoutId id="2147483960" r:id="rId55"/>
    <p:sldLayoutId id="2147483961" r:id="rId56"/>
    <p:sldLayoutId id="2147483962" r:id="rId57"/>
    <p:sldLayoutId id="2147483963" r:id="rId58"/>
    <p:sldLayoutId id="2147483964" r:id="rId59"/>
    <p:sldLayoutId id="2147483965" r:id="rId60"/>
    <p:sldLayoutId id="2147483966" r:id="rId61"/>
    <p:sldLayoutId id="2147483967" r:id="rId6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10"/>
        <p:cNvGrpSpPr/>
        <p:nvPr/>
      </p:nvGrpSpPr>
      <p:grpSpPr>
        <a:xfrm>
          <a:off x="0" y="0"/>
          <a:ext cx="0" cy="0"/>
          <a:chOff x="0" y="0"/>
          <a:chExt cx="0" cy="0"/>
        </a:xfrm>
      </p:grpSpPr>
      <p:sp>
        <p:nvSpPr>
          <p:cNvPr id="2711" name="Google Shape;2711;p327"/>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800"/>
              <a:buFont typeface="Inter"/>
              <a:buNone/>
              <a:defRPr sz="3800" b="1">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712" name="Google Shape;2712;p327"/>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1pPr>
            <a:lvl2pPr marL="914400" lvl="1"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2pPr>
            <a:lvl3pPr marL="1371600" lvl="2"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3pPr>
            <a:lvl4pPr marL="1828800" lvl="3"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4pPr>
            <a:lvl5pPr marL="2286000" lvl="4"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5pPr>
            <a:lvl6pPr marL="2743200" lvl="5"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6pPr>
            <a:lvl7pPr marL="3200400" lvl="6"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7pPr>
            <a:lvl8pPr marL="3657600" lvl="7"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8pPr>
            <a:lvl9pPr marL="4114800" lvl="8"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9pPr>
          </a:lstStyle>
          <a:p>
            <a:endParaRPr/>
          </a:p>
        </p:txBody>
      </p:sp>
      <p:sp>
        <p:nvSpPr>
          <p:cNvPr id="2713" name="Google Shape;2713;p3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 id="2147483983" r:id="rId16"/>
    <p:sldLayoutId id="2147483984" r:id="rId17"/>
    <p:sldLayoutId id="2147483985" r:id="rId18"/>
    <p:sldLayoutId id="2147483986" r:id="rId19"/>
    <p:sldLayoutId id="2147483987" r:id="rId20"/>
    <p:sldLayoutId id="2147483988" r:id="rId21"/>
    <p:sldLayoutId id="2147483989" r:id="rId22"/>
    <p:sldLayoutId id="2147483990" r:id="rId23"/>
    <p:sldLayoutId id="2147483991" r:id="rId24"/>
    <p:sldLayoutId id="2147483992" r:id="rId25"/>
    <p:sldLayoutId id="2147483993" r:id="rId26"/>
    <p:sldLayoutId id="2147483994" r:id="rId27"/>
    <p:sldLayoutId id="2147483995" r:id="rId28"/>
    <p:sldLayoutId id="2147483996" r:id="rId29"/>
    <p:sldLayoutId id="2147483997" r:id="rId30"/>
    <p:sldLayoutId id="2147483998" r:id="rId31"/>
    <p:sldLayoutId id="2147483999" r:id="rId32"/>
    <p:sldLayoutId id="2147484000" r:id="rId33"/>
    <p:sldLayoutId id="2147484001" r:id="rId34"/>
    <p:sldLayoutId id="2147484002" r:id="rId35"/>
    <p:sldLayoutId id="2147484003" r:id="rId36"/>
    <p:sldLayoutId id="2147484004" r:id="rId37"/>
    <p:sldLayoutId id="2147484005" r:id="rId38"/>
    <p:sldLayoutId id="2147484006" r:id="rId39"/>
    <p:sldLayoutId id="2147484007" r:id="rId40"/>
    <p:sldLayoutId id="2147484008" r:id="rId41"/>
    <p:sldLayoutId id="2147484009" r:id="rId42"/>
    <p:sldLayoutId id="2147484010" r:id="rId43"/>
    <p:sldLayoutId id="2147484011" r:id="rId44"/>
    <p:sldLayoutId id="2147484012" r:id="rId45"/>
    <p:sldLayoutId id="2147484013" r:id="rId46"/>
    <p:sldLayoutId id="2147484014" r:id="rId47"/>
    <p:sldLayoutId id="2147484015" r:id="rId48"/>
    <p:sldLayoutId id="2147484016" r:id="rId49"/>
    <p:sldLayoutId id="2147484017" r:id="rId50"/>
    <p:sldLayoutId id="2147484018" r:id="rId51"/>
    <p:sldLayoutId id="2147484019" r:id="rId52"/>
    <p:sldLayoutId id="2147484020" r:id="rId53"/>
    <p:sldLayoutId id="2147484021" r:id="rId54"/>
    <p:sldLayoutId id="2147484022" r:id="rId55"/>
    <p:sldLayoutId id="2147484023" r:id="rId56"/>
    <p:sldLayoutId id="2147484024" r:id="rId57"/>
    <p:sldLayoutId id="2147484025" r:id="rId58"/>
    <p:sldLayoutId id="2147484026" r:id="rId59"/>
    <p:sldLayoutId id="2147484027" r:id="rId60"/>
    <p:sldLayoutId id="2147484028" r:id="rId61"/>
    <p:sldLayoutId id="2147484029" r:id="rId6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3279"/>
        <p:cNvGrpSpPr/>
        <p:nvPr/>
      </p:nvGrpSpPr>
      <p:grpSpPr>
        <a:xfrm>
          <a:off x="0" y="0"/>
          <a:ext cx="0" cy="0"/>
          <a:chOff x="0" y="0"/>
          <a:chExt cx="0" cy="0"/>
        </a:xfrm>
      </p:grpSpPr>
      <p:sp>
        <p:nvSpPr>
          <p:cNvPr id="3280" name="Google Shape;3280;p390"/>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3800"/>
              <a:buFont typeface="Inter"/>
              <a:buNone/>
              <a:defRPr sz="3800" b="1">
                <a:solidFill>
                  <a:schemeClr val="dk1"/>
                </a:solidFill>
                <a:latin typeface="Inter"/>
                <a:ea typeface="Inter"/>
                <a:cs typeface="Inter"/>
                <a:sym typeface="Inte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3281" name="Google Shape;3281;p390"/>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1pPr>
            <a:lvl2pPr marL="914400" lvl="1"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2pPr>
            <a:lvl3pPr marL="1371600" lvl="2"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3pPr>
            <a:lvl4pPr marL="1828800" lvl="3"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4pPr>
            <a:lvl5pPr marL="2286000" lvl="4"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5pPr>
            <a:lvl6pPr marL="2743200" lvl="5"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6pPr>
            <a:lvl7pPr marL="3200400" lvl="6"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7pPr>
            <a:lvl8pPr marL="3657600" lvl="7"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8pPr>
            <a:lvl9pPr marL="4114800" lvl="8"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9pPr>
          </a:lstStyle>
          <a:p>
            <a:endParaRPr/>
          </a:p>
        </p:txBody>
      </p:sp>
      <p:sp>
        <p:nvSpPr>
          <p:cNvPr id="3282" name="Google Shape;3282;p39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 id="2147484041" r:id="rId12"/>
    <p:sldLayoutId id="2147484042" r:id="rId13"/>
    <p:sldLayoutId id="2147484043" r:id="rId14"/>
    <p:sldLayoutId id="2147484044" r:id="rId15"/>
    <p:sldLayoutId id="2147484045" r:id="rId16"/>
    <p:sldLayoutId id="2147484046" r:id="rId17"/>
    <p:sldLayoutId id="2147484047" r:id="rId18"/>
    <p:sldLayoutId id="2147484048" r:id="rId19"/>
    <p:sldLayoutId id="2147484049" r:id="rId20"/>
    <p:sldLayoutId id="2147484050" r:id="rId21"/>
    <p:sldLayoutId id="2147484051" r:id="rId22"/>
    <p:sldLayoutId id="2147484052" r:id="rId23"/>
    <p:sldLayoutId id="2147484053" r:id="rId24"/>
    <p:sldLayoutId id="2147484054" r:id="rId25"/>
    <p:sldLayoutId id="2147484055" r:id="rId26"/>
    <p:sldLayoutId id="2147484056" r:id="rId27"/>
    <p:sldLayoutId id="2147484057" r:id="rId28"/>
    <p:sldLayoutId id="2147484058" r:id="rId29"/>
    <p:sldLayoutId id="2147484059" r:id="rId30"/>
    <p:sldLayoutId id="2147484060" r:id="rId31"/>
    <p:sldLayoutId id="2147484061" r:id="rId32"/>
    <p:sldLayoutId id="2147484062" r:id="rId33"/>
    <p:sldLayoutId id="2147484063" r:id="rId34"/>
    <p:sldLayoutId id="2147484064" r:id="rId35"/>
    <p:sldLayoutId id="2147484065" r:id="rId36"/>
    <p:sldLayoutId id="2147484066" r:id="rId37"/>
    <p:sldLayoutId id="2147484067" r:id="rId38"/>
    <p:sldLayoutId id="2147484068" r:id="rId39"/>
    <p:sldLayoutId id="2147484069" r:id="rId40"/>
    <p:sldLayoutId id="2147484070" r:id="rId41"/>
    <p:sldLayoutId id="2147484071" r:id="rId42"/>
    <p:sldLayoutId id="2147484072" r:id="rId43"/>
    <p:sldLayoutId id="2147484073" r:id="rId44"/>
    <p:sldLayoutId id="2147484074" r:id="rId45"/>
    <p:sldLayoutId id="2147484075" r:id="rId46"/>
    <p:sldLayoutId id="2147484076" r:id="rId47"/>
    <p:sldLayoutId id="2147484077" r:id="rId48"/>
    <p:sldLayoutId id="2147484078" r:id="rId49"/>
    <p:sldLayoutId id="2147484079" r:id="rId50"/>
    <p:sldLayoutId id="2147484080" r:id="rId51"/>
    <p:sldLayoutId id="2147484081" r:id="rId52"/>
    <p:sldLayoutId id="2147484082" r:id="rId53"/>
    <p:sldLayoutId id="2147484083" r:id="rId54"/>
    <p:sldLayoutId id="2147484084" r:id="rId55"/>
    <p:sldLayoutId id="2147484085" r:id="rId56"/>
    <p:sldLayoutId id="2147484086" r:id="rId5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67.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430.xml"/></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92.xml"/><Relationship Id="rId6" Type="http://schemas.openxmlformats.org/officeDocument/2006/relationships/image" Target="../media/image83.png"/><Relationship Id="rId5" Type="http://schemas.openxmlformats.org/officeDocument/2006/relationships/image" Target="../media/image35.png"/><Relationship Id="rId4" Type="http://schemas.openxmlformats.org/officeDocument/2006/relationships/image" Target="../media/image82.png"/><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198.xml"/><Relationship Id="rId6" Type="http://schemas.openxmlformats.org/officeDocument/2006/relationships/image" Target="../media/image83.png"/><Relationship Id="rId5" Type="http://schemas.openxmlformats.org/officeDocument/2006/relationships/image" Target="../media/image35.png"/><Relationship Id="rId4" Type="http://schemas.openxmlformats.org/officeDocument/2006/relationships/image" Target="../media/image82.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4.xml"/><Relationship Id="rId1" Type="http://schemas.openxmlformats.org/officeDocument/2006/relationships/slideLayout" Target="../slideLayouts/slideLayout192.xml"/><Relationship Id="rId5" Type="http://schemas.openxmlformats.org/officeDocument/2006/relationships/image" Target="../media/image87.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92.xml"/></Relationships>
</file>

<file path=ppt/slides/_rels/slide16.xml.rels><?xml version="1.0" encoding="UTF-8" standalone="yes"?>
<Relationships xmlns="http://schemas.openxmlformats.org/package/2006/relationships"><Relationship Id="rId3" Type="http://schemas.openxmlformats.org/officeDocument/2006/relationships/hyperlink" Target="https://cloudflareuniversity.showpad.biz/webapp2/results?query=stand%20and%20deliver&amp;scope=content&amp;tagsIds=173450da499759b448ba6e979d637e59&amp;slug=e52b57b3-47f3-4e92-8013-36623bb9e29b" TargetMode="External"/><Relationship Id="rId2" Type="http://schemas.openxmlformats.org/officeDocument/2006/relationships/notesSlide" Target="../notesSlides/notesSlide16.xml"/><Relationship Id="rId1" Type="http://schemas.openxmlformats.org/officeDocument/2006/relationships/slideLayout" Target="../slideLayouts/slideLayout263.xml"/></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4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416.xml"/></Relationships>
</file>

<file path=ppt/slides/_rels/slide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5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28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9.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28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06.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3.xml"/></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6.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389.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7.xml"/><Relationship Id="rId16" Type="http://schemas.openxmlformats.org/officeDocument/2006/relationships/image" Target="../media/image78.png"/><Relationship Id="rId1" Type="http://schemas.openxmlformats.org/officeDocument/2006/relationships/slideLayout" Target="../slideLayouts/slideLayout320.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10.xml"/><Relationship Id="rId6" Type="http://schemas.openxmlformats.org/officeDocument/2006/relationships/image" Target="../media/image34.png"/><Relationship Id="rId5" Type="http://schemas.openxmlformats.org/officeDocument/2006/relationships/image" Target="../media/image41.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25"/>
        <p:cNvGrpSpPr/>
        <p:nvPr/>
      </p:nvGrpSpPr>
      <p:grpSpPr>
        <a:xfrm>
          <a:off x="0" y="0"/>
          <a:ext cx="0" cy="0"/>
          <a:chOff x="0" y="0"/>
          <a:chExt cx="0" cy="0"/>
        </a:xfrm>
      </p:grpSpPr>
      <p:sp>
        <p:nvSpPr>
          <p:cNvPr id="3826" name="Google Shape;3826;p44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Customer Presentation</a:t>
            </a:r>
            <a:endParaRPr/>
          </a:p>
        </p:txBody>
      </p:sp>
      <p:sp>
        <p:nvSpPr>
          <p:cNvPr id="3827" name="Google Shape;3827;p448"/>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One</a:t>
            </a:r>
            <a:endParaRPr/>
          </a:p>
        </p:txBody>
      </p:sp>
      <p:sp>
        <p:nvSpPr>
          <p:cNvPr id="3828" name="Google Shape;3828;p448"/>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 SASE network transformation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3"/>
        <p:cNvGrpSpPr/>
        <p:nvPr/>
      </p:nvGrpSpPr>
      <p:grpSpPr>
        <a:xfrm>
          <a:off x="0" y="0"/>
          <a:ext cx="0" cy="0"/>
          <a:chOff x="0" y="0"/>
          <a:chExt cx="0" cy="0"/>
        </a:xfrm>
      </p:grpSpPr>
      <p:sp>
        <p:nvSpPr>
          <p:cNvPr id="4514" name="Google Shape;4514;p457"/>
          <p:cNvSpPr/>
          <p:nvPr/>
        </p:nvSpPr>
        <p:spPr>
          <a:xfrm>
            <a:off x="6087275" y="4095235"/>
            <a:ext cx="2688300" cy="684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57"/>
          <p:cNvSpPr txBox="1"/>
          <p:nvPr/>
        </p:nvSpPr>
        <p:spPr>
          <a:xfrm>
            <a:off x="6577171" y="4602758"/>
            <a:ext cx="17085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Browser Isolation  |  </a:t>
            </a:r>
            <a:r>
              <a:rPr lang="en" sz="700">
                <a:solidFill>
                  <a:schemeClr val="dk1"/>
                </a:solidFill>
                <a:latin typeface="Inter SemiBold"/>
                <a:ea typeface="Inter SemiBold"/>
                <a:cs typeface="Inter SemiBold"/>
                <a:sym typeface="Inter SemiBold"/>
              </a:rPr>
              <a:t>DDoS Protection</a:t>
            </a:r>
            <a:endParaRPr sz="700">
              <a:solidFill>
                <a:schemeClr val="dk1"/>
              </a:solidFill>
              <a:latin typeface="Inter SemiBold"/>
              <a:ea typeface="Inter SemiBold"/>
              <a:cs typeface="Inter SemiBold"/>
              <a:sym typeface="Inter SemiBold"/>
            </a:endParaRPr>
          </a:p>
        </p:txBody>
      </p:sp>
      <p:sp>
        <p:nvSpPr>
          <p:cNvPr id="4516" name="Google Shape;4516;p457"/>
          <p:cNvSpPr txBox="1">
            <a:spLocks noGrp="1"/>
          </p:cNvSpPr>
          <p:nvPr>
            <p:ph type="body" idx="1"/>
          </p:nvPr>
        </p:nvSpPr>
        <p:spPr>
          <a:xfrm>
            <a:off x="6125550" y="1551350"/>
            <a:ext cx="2592300" cy="2605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a:solidFill>
                  <a:srgbClr val="999999"/>
                </a:solidFill>
                <a:latin typeface="Inter"/>
                <a:ea typeface="Inter"/>
                <a:cs typeface="Inter"/>
                <a:sym typeface="Inter"/>
              </a:rPr>
              <a:t>[ease of use]</a:t>
            </a:r>
            <a:endParaRPr sz="1000" b="1">
              <a:solidFill>
                <a:srgbClr val="999999"/>
              </a:solidFill>
              <a:latin typeface="Inter"/>
              <a:ea typeface="Inter"/>
              <a:cs typeface="Inter"/>
              <a:sym typeface="Inter"/>
            </a:endParaRPr>
          </a:p>
          <a:p>
            <a:pPr marL="0" lvl="0" indent="0" algn="l" rtl="0">
              <a:spcBef>
                <a:spcPts val="0"/>
              </a:spcBef>
              <a:spcAft>
                <a:spcPts val="0"/>
              </a:spcAft>
              <a:buClr>
                <a:srgbClr val="000000"/>
              </a:buClr>
              <a:buSzPts val="1200"/>
              <a:buFont typeface="Arial"/>
              <a:buNone/>
            </a:pPr>
            <a:r>
              <a:rPr lang="en">
                <a:solidFill>
                  <a:schemeClr val="dk2"/>
                </a:solidFill>
                <a:latin typeface="Inter SemiBold"/>
                <a:ea typeface="Inter SemiBold"/>
                <a:cs typeface="Inter SemiBold"/>
                <a:sym typeface="Inter SemiBold"/>
              </a:rPr>
              <a:t>Same security</a:t>
            </a:r>
            <a:r>
              <a:rPr lang="en" sz="1000">
                <a:solidFill>
                  <a:schemeClr val="dk2"/>
                </a:solidFill>
                <a:latin typeface="Inter SemiBold"/>
                <a:ea typeface="Inter SemiBold"/>
                <a:cs typeface="Inter SemiBold"/>
                <a:sym typeface="Inter SemiBold"/>
              </a:rPr>
              <a:t> </a:t>
            </a:r>
            <a:r>
              <a:rPr lang="en">
                <a:solidFill>
                  <a:schemeClr val="dk2"/>
                </a:solidFill>
                <a:latin typeface="Inter SemiBold"/>
                <a:ea typeface="Inter SemiBold"/>
                <a:cs typeface="Inter SemiBold"/>
                <a:sym typeface="Inter SemiBold"/>
              </a:rPr>
              <a:t>and</a:t>
            </a:r>
            <a:r>
              <a:rPr lang="en" sz="1000">
                <a:solidFill>
                  <a:schemeClr val="dk2"/>
                </a:solidFill>
                <a:latin typeface="Inter SemiBold"/>
                <a:ea typeface="Inter SemiBold"/>
                <a:cs typeface="Inter SemiBold"/>
                <a:sym typeface="Inter SemiBold"/>
              </a:rPr>
              <a:t> </a:t>
            </a:r>
            <a:r>
              <a:rPr lang="en">
                <a:solidFill>
                  <a:schemeClr val="dk2"/>
                </a:solidFill>
                <a:latin typeface="Inter SemiBold"/>
                <a:ea typeface="Inter SemiBold"/>
                <a:cs typeface="Inter SemiBold"/>
                <a:sym typeface="Inter SemiBold"/>
              </a:rPr>
              <a:t>experience </a:t>
            </a:r>
            <a:r>
              <a:rPr lang="en">
                <a:latin typeface="Inter SemiBold"/>
                <a:ea typeface="Inter SemiBold"/>
                <a:cs typeface="Inter SemiBold"/>
                <a:sym typeface="Inter SemiBold"/>
              </a:rPr>
              <a:t>accessing legacy non-HTTP apps as modern apps </a:t>
            </a:r>
            <a:endParaRPr sz="1000">
              <a:latin typeface="Inter"/>
              <a:ea typeface="Inter"/>
              <a:cs typeface="Inter"/>
              <a:sym typeface="Inter"/>
            </a:endParaRPr>
          </a:p>
          <a:p>
            <a:pPr marL="0" lvl="0" indent="0" algn="l" rtl="0">
              <a:spcBef>
                <a:spcPts val="1000"/>
              </a:spcBef>
              <a:spcAft>
                <a:spcPts val="0"/>
              </a:spcAft>
              <a:buNone/>
            </a:pPr>
            <a:r>
              <a:rPr lang="en" sz="1000">
                <a:solidFill>
                  <a:srgbClr val="999999"/>
                </a:solidFill>
                <a:latin typeface="Inter"/>
                <a:ea typeface="Inter"/>
                <a:cs typeface="Inter"/>
                <a:sym typeface="Inter"/>
              </a:rPr>
              <a:t>[network speed &amp; scale]</a:t>
            </a:r>
            <a:endParaRPr sz="1000" b="1">
              <a:solidFill>
                <a:srgbClr val="999999"/>
              </a:solidFill>
              <a:latin typeface="Inter"/>
              <a:ea typeface="Inter"/>
              <a:cs typeface="Inter"/>
              <a:sym typeface="Inter"/>
            </a:endParaRPr>
          </a:p>
          <a:p>
            <a:pPr marL="0" lvl="0" indent="0" algn="l" rtl="0">
              <a:spcBef>
                <a:spcPts val="0"/>
              </a:spcBef>
              <a:spcAft>
                <a:spcPts val="0"/>
              </a:spcAft>
              <a:buClr>
                <a:srgbClr val="000000"/>
              </a:buClr>
              <a:buSzPts val="1200"/>
              <a:buFont typeface="Arial"/>
              <a:buNone/>
            </a:pPr>
            <a:r>
              <a:rPr lang="en">
                <a:solidFill>
                  <a:schemeClr val="dk2"/>
                </a:solidFill>
                <a:latin typeface="Inter SemiBold"/>
                <a:ea typeface="Inter SemiBold"/>
                <a:cs typeface="Inter SemiBold"/>
                <a:sym typeface="Inter SemiBold"/>
              </a:rPr>
              <a:t>Built-in, industry-leading</a:t>
            </a:r>
            <a:r>
              <a:rPr lang="en">
                <a:latin typeface="Inter SemiBold"/>
                <a:ea typeface="Inter SemiBold"/>
                <a:cs typeface="Inter SemiBold"/>
                <a:sym typeface="Inter SemiBold"/>
              </a:rPr>
              <a:t> DDoS &amp; FW protections to ensure that your resources are always available</a:t>
            </a:r>
            <a:endParaRPr>
              <a:solidFill>
                <a:schemeClr val="dk2"/>
              </a:solidFill>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[cost-efficient innovation]</a:t>
            </a:r>
            <a:endParaRPr sz="1000" b="1">
              <a:solidFill>
                <a:srgbClr val="999999"/>
              </a:solidFill>
              <a:latin typeface="Inter"/>
              <a:ea typeface="Inter"/>
              <a:cs typeface="Inter"/>
              <a:sym typeface="Inter"/>
            </a:endParaRPr>
          </a:p>
          <a:p>
            <a:pPr marL="0" lvl="0" indent="0" algn="l" rtl="0">
              <a:spcBef>
                <a:spcPts val="0"/>
              </a:spcBef>
              <a:spcAft>
                <a:spcPts val="0"/>
              </a:spcAft>
              <a:buClr>
                <a:srgbClr val="000000"/>
              </a:buClr>
              <a:buSzPts val="1200"/>
              <a:buFont typeface="Arial"/>
              <a:buNone/>
            </a:pPr>
            <a:r>
              <a:rPr lang="en">
                <a:solidFill>
                  <a:schemeClr val="dk2"/>
                </a:solidFill>
                <a:latin typeface="Inter SemiBold"/>
                <a:ea typeface="Inter SemiBold"/>
                <a:cs typeface="Inter SemiBold"/>
                <a:sym typeface="Inter SemiBold"/>
              </a:rPr>
              <a:t>Unify network and cloud</a:t>
            </a:r>
            <a:r>
              <a:rPr lang="en">
                <a:latin typeface="Inter SemiBold"/>
                <a:ea typeface="Inter SemiBold"/>
                <a:cs typeface="Inter SemiBold"/>
                <a:sym typeface="Inter SemiBold"/>
              </a:rPr>
              <a:t> </a:t>
            </a:r>
            <a:br>
              <a:rPr lang="en">
                <a:latin typeface="Inter SemiBold"/>
                <a:ea typeface="Inter SemiBold"/>
                <a:cs typeface="Inter SemiBold"/>
                <a:sym typeface="Inter SemiBold"/>
              </a:rPr>
            </a:br>
            <a:r>
              <a:rPr lang="en">
                <a:latin typeface="Inter SemiBold"/>
                <a:ea typeface="Inter SemiBold"/>
                <a:cs typeface="Inter SemiBold"/>
                <a:sym typeface="Inter SemiBold"/>
              </a:rPr>
              <a:t>access in minutes</a:t>
            </a:r>
            <a:endParaRPr>
              <a:latin typeface="Inter SemiBold"/>
              <a:ea typeface="Inter SemiBold"/>
              <a:cs typeface="Inter SemiBold"/>
              <a:sym typeface="Inter SemiBold"/>
            </a:endParaRPr>
          </a:p>
          <a:p>
            <a:pPr marL="0" lvl="0" indent="0" algn="l" rtl="0">
              <a:spcBef>
                <a:spcPts val="0"/>
              </a:spcBef>
              <a:spcAft>
                <a:spcPts val="0"/>
              </a:spcAft>
              <a:buNone/>
            </a:pPr>
            <a:endParaRPr sz="1000"/>
          </a:p>
        </p:txBody>
      </p:sp>
      <p:sp>
        <p:nvSpPr>
          <p:cNvPr id="4517" name="Google Shape;4517;p45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 Zero Trust services</a:t>
            </a:r>
            <a:endParaRPr/>
          </a:p>
        </p:txBody>
      </p:sp>
      <p:sp>
        <p:nvSpPr>
          <p:cNvPr id="4518" name="Google Shape;4518;p45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Zero Trust Network Access with Private Routing </a:t>
            </a:r>
            <a:endParaRPr/>
          </a:p>
        </p:txBody>
      </p:sp>
      <p:sp>
        <p:nvSpPr>
          <p:cNvPr id="4519" name="Google Shape;4519;p457"/>
          <p:cNvSpPr txBox="1"/>
          <p:nvPr/>
        </p:nvSpPr>
        <p:spPr>
          <a:xfrm>
            <a:off x="1323876" y="3942973"/>
            <a:ext cx="512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a:ea typeface="Inter"/>
                <a:cs typeface="Inter"/>
                <a:sym typeface="Inter"/>
              </a:rPr>
              <a:t>HTTPS</a:t>
            </a:r>
            <a:endParaRPr sz="700">
              <a:latin typeface="Inter"/>
              <a:ea typeface="Inter"/>
              <a:cs typeface="Inter"/>
              <a:sym typeface="Inter"/>
            </a:endParaRPr>
          </a:p>
        </p:txBody>
      </p:sp>
      <p:sp>
        <p:nvSpPr>
          <p:cNvPr id="4520" name="Google Shape;4520;p457"/>
          <p:cNvSpPr/>
          <p:nvPr/>
        </p:nvSpPr>
        <p:spPr>
          <a:xfrm>
            <a:off x="1745675" y="1770638"/>
            <a:ext cx="2192400" cy="27165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57"/>
          <p:cNvSpPr/>
          <p:nvPr/>
        </p:nvSpPr>
        <p:spPr>
          <a:xfrm>
            <a:off x="2715287" y="2364288"/>
            <a:ext cx="1141500" cy="20295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800">
              <a:latin typeface="Inter SemiBold"/>
              <a:ea typeface="Inter SemiBold"/>
              <a:cs typeface="Inter SemiBold"/>
              <a:sym typeface="Inter SemiBold"/>
            </a:endParaRPr>
          </a:p>
        </p:txBody>
      </p:sp>
      <p:sp>
        <p:nvSpPr>
          <p:cNvPr id="4522" name="Google Shape;4522;p457"/>
          <p:cNvSpPr/>
          <p:nvPr/>
        </p:nvSpPr>
        <p:spPr>
          <a:xfrm>
            <a:off x="1847552" y="2364288"/>
            <a:ext cx="793500" cy="2029500"/>
          </a:xfrm>
          <a:prstGeom prst="rect">
            <a:avLst/>
          </a:prstGeom>
          <a:solidFill>
            <a:srgbClr val="C5EBF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800">
              <a:latin typeface="Inter SemiBold"/>
              <a:ea typeface="Inter SemiBold"/>
              <a:cs typeface="Inter SemiBold"/>
              <a:sym typeface="Inter SemiBold"/>
            </a:endParaRPr>
          </a:p>
        </p:txBody>
      </p:sp>
      <p:sp>
        <p:nvSpPr>
          <p:cNvPr id="4523" name="Google Shape;4523;p457"/>
          <p:cNvSpPr/>
          <p:nvPr/>
        </p:nvSpPr>
        <p:spPr>
          <a:xfrm>
            <a:off x="4453200" y="2154606"/>
            <a:ext cx="1184700" cy="2235300"/>
          </a:xfrm>
          <a:prstGeom prst="rect">
            <a:avLst/>
          </a:prstGeom>
          <a:solidFill>
            <a:srgbClr val="E2F5FA">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57"/>
          <p:cNvSpPr/>
          <p:nvPr/>
        </p:nvSpPr>
        <p:spPr>
          <a:xfrm>
            <a:off x="367489" y="2154606"/>
            <a:ext cx="1016400" cy="2235300"/>
          </a:xfrm>
          <a:prstGeom prst="rect">
            <a:avLst/>
          </a:prstGeom>
          <a:solidFill>
            <a:srgbClr val="E2F5FA">
              <a:alpha val="49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57"/>
          <p:cNvSpPr/>
          <p:nvPr/>
        </p:nvSpPr>
        <p:spPr>
          <a:xfrm>
            <a:off x="4453200" y="2150781"/>
            <a:ext cx="1184700" cy="22353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57"/>
          <p:cNvSpPr/>
          <p:nvPr/>
        </p:nvSpPr>
        <p:spPr>
          <a:xfrm>
            <a:off x="4580592" y="2583389"/>
            <a:ext cx="973200" cy="11391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633"/>
              </a:solidFill>
            </a:endParaRPr>
          </a:p>
        </p:txBody>
      </p:sp>
      <p:sp>
        <p:nvSpPr>
          <p:cNvPr id="4527" name="Google Shape;4527;p457"/>
          <p:cNvSpPr/>
          <p:nvPr/>
        </p:nvSpPr>
        <p:spPr>
          <a:xfrm>
            <a:off x="367489" y="2150781"/>
            <a:ext cx="1016400" cy="22353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57"/>
          <p:cNvSpPr txBox="1"/>
          <p:nvPr/>
        </p:nvSpPr>
        <p:spPr>
          <a:xfrm>
            <a:off x="4603769" y="2246908"/>
            <a:ext cx="101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Inter"/>
                <a:ea typeface="Inter"/>
                <a:cs typeface="Inter"/>
                <a:sym typeface="Inter"/>
              </a:rPr>
              <a:t>Resource</a:t>
            </a:r>
            <a:endParaRPr sz="1000">
              <a:latin typeface="Inter"/>
              <a:ea typeface="Inter"/>
              <a:cs typeface="Inter"/>
              <a:sym typeface="Inter"/>
            </a:endParaRPr>
          </a:p>
        </p:txBody>
      </p:sp>
      <p:sp>
        <p:nvSpPr>
          <p:cNvPr id="4529" name="Google Shape;4529;p457"/>
          <p:cNvSpPr txBox="1"/>
          <p:nvPr/>
        </p:nvSpPr>
        <p:spPr>
          <a:xfrm>
            <a:off x="431637" y="2256803"/>
            <a:ext cx="79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Inter"/>
                <a:ea typeface="Inter"/>
                <a:cs typeface="Inter"/>
                <a:sym typeface="Inter"/>
              </a:rPr>
              <a:t>User</a:t>
            </a:r>
            <a:endParaRPr sz="1000">
              <a:latin typeface="Inter"/>
              <a:ea typeface="Inter"/>
              <a:cs typeface="Inter"/>
              <a:sym typeface="Inter"/>
            </a:endParaRPr>
          </a:p>
        </p:txBody>
      </p:sp>
      <p:sp>
        <p:nvSpPr>
          <p:cNvPr id="4530" name="Google Shape;4530;p457"/>
          <p:cNvSpPr/>
          <p:nvPr/>
        </p:nvSpPr>
        <p:spPr>
          <a:xfrm>
            <a:off x="437740" y="2676891"/>
            <a:ext cx="868200" cy="7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633"/>
              </a:solidFill>
            </a:endParaRPr>
          </a:p>
        </p:txBody>
      </p:sp>
      <p:sp>
        <p:nvSpPr>
          <p:cNvPr id="4531" name="Google Shape;4531;p457"/>
          <p:cNvSpPr/>
          <p:nvPr/>
        </p:nvSpPr>
        <p:spPr>
          <a:xfrm>
            <a:off x="437740" y="3515741"/>
            <a:ext cx="868200" cy="7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57"/>
          <p:cNvSpPr/>
          <p:nvPr/>
        </p:nvSpPr>
        <p:spPr>
          <a:xfrm>
            <a:off x="4578915" y="3807623"/>
            <a:ext cx="973200" cy="458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57"/>
          <p:cNvSpPr txBox="1"/>
          <p:nvPr/>
        </p:nvSpPr>
        <p:spPr>
          <a:xfrm>
            <a:off x="444962" y="3897740"/>
            <a:ext cx="793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Clientless</a:t>
            </a:r>
            <a:endParaRPr sz="700">
              <a:latin typeface="Inter SemiBold"/>
              <a:ea typeface="Inter SemiBold"/>
              <a:cs typeface="Inter SemiBold"/>
              <a:sym typeface="Inter SemiBold"/>
            </a:endParaRPr>
          </a:p>
        </p:txBody>
      </p:sp>
      <p:sp>
        <p:nvSpPr>
          <p:cNvPr id="4534" name="Google Shape;4534;p457"/>
          <p:cNvSpPr txBox="1"/>
          <p:nvPr/>
        </p:nvSpPr>
        <p:spPr>
          <a:xfrm>
            <a:off x="4627100" y="2842656"/>
            <a:ext cx="1016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Self-hosted apps</a:t>
            </a:r>
            <a:endParaRPr sz="700">
              <a:latin typeface="Inter SemiBold"/>
              <a:ea typeface="Inter SemiBold"/>
              <a:cs typeface="Inter SemiBold"/>
              <a:sym typeface="Inter SemiBold"/>
            </a:endParaRPr>
          </a:p>
        </p:txBody>
      </p:sp>
      <p:sp>
        <p:nvSpPr>
          <p:cNvPr id="4535" name="Google Shape;4535;p457"/>
          <p:cNvSpPr txBox="1"/>
          <p:nvPr/>
        </p:nvSpPr>
        <p:spPr>
          <a:xfrm>
            <a:off x="4582140" y="3997451"/>
            <a:ext cx="862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SaaS apps</a:t>
            </a:r>
            <a:endParaRPr sz="700">
              <a:latin typeface="Inter SemiBold"/>
              <a:ea typeface="Inter SemiBold"/>
              <a:cs typeface="Inter SemiBold"/>
              <a:sym typeface="Inter SemiBold"/>
            </a:endParaRPr>
          </a:p>
        </p:txBody>
      </p:sp>
      <p:sp>
        <p:nvSpPr>
          <p:cNvPr id="4536" name="Google Shape;4536;p457"/>
          <p:cNvSpPr txBox="1"/>
          <p:nvPr/>
        </p:nvSpPr>
        <p:spPr>
          <a:xfrm>
            <a:off x="4607199" y="3329345"/>
            <a:ext cx="101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Inter SemiBold"/>
                <a:ea typeface="Inter SemiBold"/>
                <a:cs typeface="Inter SemiBold"/>
                <a:sym typeface="Inter SemiBold"/>
              </a:rPr>
              <a:t>Internal IPs and hostnames</a:t>
            </a:r>
            <a:endParaRPr sz="700">
              <a:solidFill>
                <a:schemeClr val="dk1"/>
              </a:solidFill>
              <a:latin typeface="Inter SemiBold"/>
              <a:ea typeface="Inter SemiBold"/>
              <a:cs typeface="Inter SemiBold"/>
              <a:sym typeface="Inter SemiBold"/>
            </a:endParaRPr>
          </a:p>
        </p:txBody>
      </p:sp>
      <p:sp>
        <p:nvSpPr>
          <p:cNvPr id="4537" name="Google Shape;4537;p457"/>
          <p:cNvSpPr/>
          <p:nvPr/>
        </p:nvSpPr>
        <p:spPr>
          <a:xfrm>
            <a:off x="4675010" y="2662246"/>
            <a:ext cx="207900" cy="192834"/>
          </a:xfrm>
          <a:custGeom>
            <a:avLst/>
            <a:gdLst/>
            <a:ahLst/>
            <a:cxnLst/>
            <a:rect l="l" t="t" r="r" b="b"/>
            <a:pathLst>
              <a:path w="21600" h="21600" extrusionOk="0">
                <a:moveTo>
                  <a:pt x="19938" y="14520"/>
                </a:moveTo>
                <a:lnTo>
                  <a:pt x="18581" y="14520"/>
                </a:lnTo>
                <a:cubicBezTo>
                  <a:pt x="18005" y="14077"/>
                  <a:pt x="17319" y="13826"/>
                  <a:pt x="16612" y="13799"/>
                </a:cubicBezTo>
                <a:cubicBezTo>
                  <a:pt x="16411" y="12572"/>
                  <a:pt x="15866" y="11439"/>
                  <a:pt x="15048" y="10557"/>
                </a:cubicBezTo>
                <a:lnTo>
                  <a:pt x="19938" y="10557"/>
                </a:lnTo>
                <a:cubicBezTo>
                  <a:pt x="19938" y="10557"/>
                  <a:pt x="19938" y="14520"/>
                  <a:pt x="19938" y="14520"/>
                </a:cubicBezTo>
                <a:close/>
                <a:moveTo>
                  <a:pt x="16436" y="19809"/>
                </a:moveTo>
                <a:lnTo>
                  <a:pt x="5798" y="19809"/>
                </a:lnTo>
                <a:cubicBezTo>
                  <a:pt x="5109" y="19804"/>
                  <a:pt x="4450" y="19509"/>
                  <a:pt x="3964" y="18985"/>
                </a:cubicBezTo>
                <a:cubicBezTo>
                  <a:pt x="3478" y="18456"/>
                  <a:pt x="3204" y="17744"/>
                  <a:pt x="3203" y="17005"/>
                </a:cubicBezTo>
                <a:cubicBezTo>
                  <a:pt x="3210" y="16585"/>
                  <a:pt x="3300" y="16173"/>
                  <a:pt x="3466" y="15796"/>
                </a:cubicBezTo>
                <a:cubicBezTo>
                  <a:pt x="3632" y="15420"/>
                  <a:pt x="3871" y="15084"/>
                  <a:pt x="4167" y="14811"/>
                </a:cubicBezTo>
                <a:cubicBezTo>
                  <a:pt x="4607" y="14408"/>
                  <a:pt x="5167" y="14189"/>
                  <a:pt x="5745" y="14189"/>
                </a:cubicBezTo>
                <a:cubicBezTo>
                  <a:pt x="5908" y="14189"/>
                  <a:pt x="6070" y="14207"/>
                  <a:pt x="6231" y="14234"/>
                </a:cubicBezTo>
                <a:lnTo>
                  <a:pt x="6953" y="14368"/>
                </a:lnTo>
                <a:lnTo>
                  <a:pt x="7168" y="13616"/>
                </a:lnTo>
                <a:cubicBezTo>
                  <a:pt x="7450" y="12630"/>
                  <a:pt x="8045" y="11789"/>
                  <a:pt x="8849" y="11238"/>
                </a:cubicBezTo>
                <a:cubicBezTo>
                  <a:pt x="9653" y="10682"/>
                  <a:pt x="10613" y="10454"/>
                  <a:pt x="11557" y="10593"/>
                </a:cubicBezTo>
                <a:cubicBezTo>
                  <a:pt x="12502" y="10732"/>
                  <a:pt x="13371" y="11229"/>
                  <a:pt x="14008" y="11995"/>
                </a:cubicBezTo>
                <a:cubicBezTo>
                  <a:pt x="14645" y="12760"/>
                  <a:pt x="15010" y="13741"/>
                  <a:pt x="15037" y="14771"/>
                </a:cubicBezTo>
                <a:lnTo>
                  <a:pt x="15063" y="15792"/>
                </a:lnTo>
                <a:lnTo>
                  <a:pt x="15999" y="15631"/>
                </a:lnTo>
                <a:cubicBezTo>
                  <a:pt x="16298" y="15559"/>
                  <a:pt x="16608" y="15559"/>
                  <a:pt x="16906" y="15635"/>
                </a:cubicBezTo>
                <a:cubicBezTo>
                  <a:pt x="17204" y="15707"/>
                  <a:pt x="17484" y="15850"/>
                  <a:pt x="17724" y="16056"/>
                </a:cubicBezTo>
                <a:cubicBezTo>
                  <a:pt x="17938" y="16262"/>
                  <a:pt x="18110" y="16513"/>
                  <a:pt x="18225" y="16795"/>
                </a:cubicBezTo>
                <a:cubicBezTo>
                  <a:pt x="18341" y="17077"/>
                  <a:pt x="18399" y="17386"/>
                  <a:pt x="18397" y="17695"/>
                </a:cubicBezTo>
                <a:cubicBezTo>
                  <a:pt x="18396" y="18255"/>
                  <a:pt x="18189" y="18792"/>
                  <a:pt x="17821" y="19186"/>
                </a:cubicBezTo>
                <a:cubicBezTo>
                  <a:pt x="17454" y="19585"/>
                  <a:pt x="16955" y="19809"/>
                  <a:pt x="16435" y="19809"/>
                </a:cubicBezTo>
                <a:cubicBezTo>
                  <a:pt x="16435" y="19809"/>
                  <a:pt x="16436" y="19809"/>
                  <a:pt x="16436" y="19809"/>
                </a:cubicBezTo>
                <a:close/>
                <a:moveTo>
                  <a:pt x="2229" y="14520"/>
                </a:moveTo>
                <a:lnTo>
                  <a:pt x="1662" y="14520"/>
                </a:lnTo>
                <a:lnTo>
                  <a:pt x="1662" y="10557"/>
                </a:lnTo>
                <a:lnTo>
                  <a:pt x="6991" y="10557"/>
                </a:lnTo>
                <a:cubicBezTo>
                  <a:pt x="6499" y="11090"/>
                  <a:pt x="6102" y="11712"/>
                  <a:pt x="5820" y="12402"/>
                </a:cubicBezTo>
                <a:cubicBezTo>
                  <a:pt x="4826" y="12375"/>
                  <a:pt x="3858" y="12747"/>
                  <a:pt x="3100" y="13441"/>
                </a:cubicBezTo>
                <a:cubicBezTo>
                  <a:pt x="2760" y="13750"/>
                  <a:pt x="2466" y="14117"/>
                  <a:pt x="2229" y="14520"/>
                </a:cubicBezTo>
                <a:cubicBezTo>
                  <a:pt x="2229" y="14520"/>
                  <a:pt x="2229" y="14520"/>
                  <a:pt x="2229" y="14520"/>
                </a:cubicBezTo>
                <a:close/>
                <a:moveTo>
                  <a:pt x="13403" y="8766"/>
                </a:moveTo>
                <a:lnTo>
                  <a:pt x="831" y="8766"/>
                </a:lnTo>
                <a:lnTo>
                  <a:pt x="0" y="9661"/>
                </a:lnTo>
                <a:lnTo>
                  <a:pt x="0" y="15416"/>
                </a:lnTo>
                <a:lnTo>
                  <a:pt x="831" y="16311"/>
                </a:lnTo>
                <a:lnTo>
                  <a:pt x="1598" y="16311"/>
                </a:lnTo>
                <a:cubicBezTo>
                  <a:pt x="1563" y="16540"/>
                  <a:pt x="1544" y="16773"/>
                  <a:pt x="1541" y="17005"/>
                </a:cubicBezTo>
                <a:cubicBezTo>
                  <a:pt x="1544" y="18224"/>
                  <a:pt x="1994" y="19388"/>
                  <a:pt x="2793" y="20252"/>
                </a:cubicBezTo>
                <a:cubicBezTo>
                  <a:pt x="3592" y="21112"/>
                  <a:pt x="4675" y="21596"/>
                  <a:pt x="5805" y="21600"/>
                </a:cubicBezTo>
                <a:lnTo>
                  <a:pt x="16435" y="21600"/>
                </a:lnTo>
                <a:cubicBezTo>
                  <a:pt x="17396" y="21600"/>
                  <a:pt x="18317" y="21188"/>
                  <a:pt x="18996" y="20454"/>
                </a:cubicBezTo>
                <a:cubicBezTo>
                  <a:pt x="19675" y="19724"/>
                  <a:pt x="20057" y="18730"/>
                  <a:pt x="20059" y="17695"/>
                </a:cubicBezTo>
                <a:cubicBezTo>
                  <a:pt x="20058" y="17220"/>
                  <a:pt x="19982" y="16755"/>
                  <a:pt x="19833" y="16311"/>
                </a:cubicBezTo>
                <a:lnTo>
                  <a:pt x="20769" y="16311"/>
                </a:lnTo>
                <a:lnTo>
                  <a:pt x="21600" y="15416"/>
                </a:lnTo>
                <a:lnTo>
                  <a:pt x="21600" y="9661"/>
                </a:lnTo>
                <a:lnTo>
                  <a:pt x="20769" y="8766"/>
                </a:lnTo>
                <a:cubicBezTo>
                  <a:pt x="20769" y="8766"/>
                  <a:pt x="13403" y="8766"/>
                  <a:pt x="13403" y="8766"/>
                </a:cubicBezTo>
                <a:close/>
                <a:moveTo>
                  <a:pt x="18068" y="13275"/>
                </a:moveTo>
                <a:cubicBezTo>
                  <a:pt x="18547" y="13275"/>
                  <a:pt x="18937" y="12854"/>
                  <a:pt x="18937" y="12339"/>
                </a:cubicBezTo>
                <a:cubicBezTo>
                  <a:pt x="18937" y="11820"/>
                  <a:pt x="18547" y="11399"/>
                  <a:pt x="18068" y="11399"/>
                </a:cubicBezTo>
                <a:cubicBezTo>
                  <a:pt x="17588" y="11399"/>
                  <a:pt x="17199" y="11820"/>
                  <a:pt x="17199" y="12339"/>
                </a:cubicBezTo>
                <a:cubicBezTo>
                  <a:pt x="17199" y="12854"/>
                  <a:pt x="17588" y="13275"/>
                  <a:pt x="18068" y="13275"/>
                </a:cubicBezTo>
                <a:close/>
                <a:moveTo>
                  <a:pt x="19938" y="5757"/>
                </a:moveTo>
                <a:lnTo>
                  <a:pt x="1662" y="5757"/>
                </a:lnTo>
                <a:lnTo>
                  <a:pt x="1662" y="1791"/>
                </a:lnTo>
                <a:lnTo>
                  <a:pt x="19938" y="1791"/>
                </a:lnTo>
                <a:cubicBezTo>
                  <a:pt x="19938" y="1791"/>
                  <a:pt x="19938" y="5757"/>
                  <a:pt x="19938" y="5757"/>
                </a:cubicBezTo>
                <a:close/>
                <a:moveTo>
                  <a:pt x="20769" y="0"/>
                </a:moveTo>
                <a:lnTo>
                  <a:pt x="831" y="0"/>
                </a:lnTo>
                <a:lnTo>
                  <a:pt x="0" y="896"/>
                </a:lnTo>
                <a:lnTo>
                  <a:pt x="0" y="6652"/>
                </a:lnTo>
                <a:lnTo>
                  <a:pt x="831" y="7548"/>
                </a:lnTo>
                <a:lnTo>
                  <a:pt x="20769" y="7548"/>
                </a:lnTo>
                <a:lnTo>
                  <a:pt x="21600" y="6652"/>
                </a:lnTo>
                <a:lnTo>
                  <a:pt x="21600" y="896"/>
                </a:lnTo>
                <a:cubicBezTo>
                  <a:pt x="21600" y="896"/>
                  <a:pt x="20769" y="0"/>
                  <a:pt x="20769" y="0"/>
                </a:cubicBezTo>
                <a:close/>
                <a:moveTo>
                  <a:pt x="18068" y="4507"/>
                </a:moveTo>
                <a:cubicBezTo>
                  <a:pt x="18547" y="4507"/>
                  <a:pt x="18937" y="4091"/>
                  <a:pt x="18937" y="3571"/>
                </a:cubicBezTo>
                <a:cubicBezTo>
                  <a:pt x="18937" y="3055"/>
                  <a:pt x="18547" y="2636"/>
                  <a:pt x="18068" y="2636"/>
                </a:cubicBezTo>
                <a:cubicBezTo>
                  <a:pt x="17588" y="2636"/>
                  <a:pt x="17199" y="3055"/>
                  <a:pt x="17199" y="3571"/>
                </a:cubicBezTo>
                <a:cubicBezTo>
                  <a:pt x="17199" y="4091"/>
                  <a:pt x="17588" y="4507"/>
                  <a:pt x="18068" y="450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38" name="Google Shape;4538;p457"/>
          <p:cNvSpPr/>
          <p:nvPr/>
        </p:nvSpPr>
        <p:spPr>
          <a:xfrm>
            <a:off x="4639323" y="3879530"/>
            <a:ext cx="253368" cy="160301"/>
          </a:xfrm>
          <a:custGeom>
            <a:avLst/>
            <a:gdLst/>
            <a:ahLst/>
            <a:cxnLst/>
            <a:rect l="l" t="t" r="r" b="b"/>
            <a:pathLst>
              <a:path w="21600" h="21402" extrusionOk="0">
                <a:moveTo>
                  <a:pt x="20096" y="16371"/>
                </a:moveTo>
                <a:cubicBezTo>
                  <a:pt x="19982" y="16927"/>
                  <a:pt x="19794" y="17440"/>
                  <a:pt x="19546" y="17876"/>
                </a:cubicBezTo>
                <a:cubicBezTo>
                  <a:pt x="19297" y="18313"/>
                  <a:pt x="18993" y="18663"/>
                  <a:pt x="18653" y="18904"/>
                </a:cubicBezTo>
                <a:cubicBezTo>
                  <a:pt x="18313" y="19146"/>
                  <a:pt x="17945" y="19273"/>
                  <a:pt x="17572" y="19279"/>
                </a:cubicBezTo>
                <a:lnTo>
                  <a:pt x="4794" y="19279"/>
                </a:lnTo>
                <a:cubicBezTo>
                  <a:pt x="3880" y="19279"/>
                  <a:pt x="3003" y="18710"/>
                  <a:pt x="2356" y="17698"/>
                </a:cubicBezTo>
                <a:cubicBezTo>
                  <a:pt x="1710" y="16686"/>
                  <a:pt x="1346" y="15313"/>
                  <a:pt x="1346" y="13882"/>
                </a:cubicBezTo>
                <a:cubicBezTo>
                  <a:pt x="1346" y="12450"/>
                  <a:pt x="1710" y="11078"/>
                  <a:pt x="2356" y="10065"/>
                </a:cubicBezTo>
                <a:cubicBezTo>
                  <a:pt x="3003" y="9053"/>
                  <a:pt x="3880" y="8485"/>
                  <a:pt x="4794" y="8485"/>
                </a:cubicBezTo>
                <a:cubicBezTo>
                  <a:pt x="4985" y="8485"/>
                  <a:pt x="5176" y="8510"/>
                  <a:pt x="5365" y="8559"/>
                </a:cubicBezTo>
                <a:lnTo>
                  <a:pt x="6124" y="7830"/>
                </a:lnTo>
                <a:cubicBezTo>
                  <a:pt x="6484" y="6005"/>
                  <a:pt x="7247" y="4439"/>
                  <a:pt x="8276" y="3412"/>
                </a:cubicBezTo>
                <a:cubicBezTo>
                  <a:pt x="9305" y="2385"/>
                  <a:pt x="10534" y="1962"/>
                  <a:pt x="11743" y="2220"/>
                </a:cubicBezTo>
                <a:cubicBezTo>
                  <a:pt x="12952" y="2477"/>
                  <a:pt x="14064" y="3397"/>
                  <a:pt x="14880" y="4817"/>
                </a:cubicBezTo>
                <a:cubicBezTo>
                  <a:pt x="15697" y="6237"/>
                  <a:pt x="16165" y="8064"/>
                  <a:pt x="16202" y="9974"/>
                </a:cubicBezTo>
                <a:lnTo>
                  <a:pt x="17011" y="10977"/>
                </a:lnTo>
                <a:cubicBezTo>
                  <a:pt x="17377" y="10861"/>
                  <a:pt x="17755" y="10865"/>
                  <a:pt x="18119" y="10990"/>
                </a:cubicBezTo>
                <a:cubicBezTo>
                  <a:pt x="18484" y="11115"/>
                  <a:pt x="18828" y="11359"/>
                  <a:pt x="19129" y="11704"/>
                </a:cubicBezTo>
                <a:cubicBezTo>
                  <a:pt x="19431" y="12049"/>
                  <a:pt x="19682" y="12489"/>
                  <a:pt x="19868" y="12996"/>
                </a:cubicBezTo>
                <a:cubicBezTo>
                  <a:pt x="20054" y="13503"/>
                  <a:pt x="20171" y="14065"/>
                  <a:pt x="20210" y="14646"/>
                </a:cubicBezTo>
                <a:cubicBezTo>
                  <a:pt x="20249" y="15227"/>
                  <a:pt x="20210" y="15815"/>
                  <a:pt x="20096" y="16371"/>
                </a:cubicBezTo>
                <a:close/>
                <a:moveTo>
                  <a:pt x="20420" y="10638"/>
                </a:moveTo>
                <a:cubicBezTo>
                  <a:pt x="19665" y="9455"/>
                  <a:pt x="18640" y="8791"/>
                  <a:pt x="17572" y="8791"/>
                </a:cubicBezTo>
                <a:lnTo>
                  <a:pt x="17572" y="8780"/>
                </a:lnTo>
                <a:lnTo>
                  <a:pt x="17504" y="8780"/>
                </a:lnTo>
                <a:cubicBezTo>
                  <a:pt x="17306" y="6557"/>
                  <a:pt x="16644" y="4498"/>
                  <a:pt x="15622" y="2925"/>
                </a:cubicBezTo>
                <a:cubicBezTo>
                  <a:pt x="14600" y="1350"/>
                  <a:pt x="13274" y="349"/>
                  <a:pt x="11851" y="76"/>
                </a:cubicBezTo>
                <a:cubicBezTo>
                  <a:pt x="10427" y="-198"/>
                  <a:pt x="8986" y="272"/>
                  <a:pt x="7751" y="1413"/>
                </a:cubicBezTo>
                <a:cubicBezTo>
                  <a:pt x="6516" y="2553"/>
                  <a:pt x="5556" y="4300"/>
                  <a:pt x="5020" y="6383"/>
                </a:cubicBezTo>
                <a:lnTo>
                  <a:pt x="4798" y="6383"/>
                </a:lnTo>
                <a:cubicBezTo>
                  <a:pt x="3525" y="6383"/>
                  <a:pt x="2305" y="7174"/>
                  <a:pt x="1405" y="8582"/>
                </a:cubicBezTo>
                <a:cubicBezTo>
                  <a:pt x="505" y="9991"/>
                  <a:pt x="0" y="11901"/>
                  <a:pt x="0" y="13892"/>
                </a:cubicBezTo>
                <a:cubicBezTo>
                  <a:pt x="0" y="15884"/>
                  <a:pt x="505" y="17794"/>
                  <a:pt x="1405" y="19202"/>
                </a:cubicBezTo>
                <a:cubicBezTo>
                  <a:pt x="2305" y="20611"/>
                  <a:pt x="3525" y="21402"/>
                  <a:pt x="4798" y="21402"/>
                </a:cubicBezTo>
                <a:lnTo>
                  <a:pt x="17572" y="21402"/>
                </a:lnTo>
                <a:cubicBezTo>
                  <a:pt x="18640" y="21402"/>
                  <a:pt x="19665" y="20738"/>
                  <a:pt x="20420" y="19555"/>
                </a:cubicBezTo>
                <a:cubicBezTo>
                  <a:pt x="21176" y="18373"/>
                  <a:pt x="21600" y="16769"/>
                  <a:pt x="21600" y="15096"/>
                </a:cubicBezTo>
                <a:cubicBezTo>
                  <a:pt x="21600" y="13424"/>
                  <a:pt x="21176" y="11820"/>
                  <a:pt x="20420" y="10638"/>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4539" name="Google Shape;4539;p457"/>
          <p:cNvGrpSpPr/>
          <p:nvPr/>
        </p:nvGrpSpPr>
        <p:grpSpPr>
          <a:xfrm>
            <a:off x="4683219" y="3135157"/>
            <a:ext cx="149740" cy="213183"/>
            <a:chOff x="7448550" y="2595562"/>
            <a:chExt cx="196020" cy="279072"/>
          </a:xfrm>
        </p:grpSpPr>
        <p:sp>
          <p:nvSpPr>
            <p:cNvPr id="4540" name="Google Shape;4540;p457"/>
            <p:cNvSpPr/>
            <p:nvPr/>
          </p:nvSpPr>
          <p:spPr>
            <a:xfrm>
              <a:off x="7448550" y="2595562"/>
              <a:ext cx="196020" cy="279072"/>
            </a:xfrm>
            <a:custGeom>
              <a:avLst/>
              <a:gdLst/>
              <a:ahLst/>
              <a:cxnLst/>
              <a:rect l="l" t="t" r="r" b="b"/>
              <a:pathLst>
                <a:path w="21600" h="21600" extrusionOk="0">
                  <a:moveTo>
                    <a:pt x="10717" y="19697"/>
                  </a:moveTo>
                  <a:cubicBezTo>
                    <a:pt x="8363" y="17426"/>
                    <a:pt x="2402" y="11299"/>
                    <a:pt x="2402" y="7569"/>
                  </a:cubicBezTo>
                  <a:cubicBezTo>
                    <a:pt x="2402" y="6005"/>
                    <a:pt x="3287" y="4504"/>
                    <a:pt x="4862" y="3398"/>
                  </a:cubicBezTo>
                  <a:cubicBezTo>
                    <a:pt x="6436" y="2292"/>
                    <a:pt x="8573" y="1670"/>
                    <a:pt x="10800" y="1670"/>
                  </a:cubicBezTo>
                  <a:cubicBezTo>
                    <a:pt x="13027" y="1670"/>
                    <a:pt x="15163" y="2292"/>
                    <a:pt x="16738" y="3398"/>
                  </a:cubicBezTo>
                  <a:cubicBezTo>
                    <a:pt x="18313" y="4504"/>
                    <a:pt x="19198" y="6005"/>
                    <a:pt x="19198" y="7569"/>
                  </a:cubicBezTo>
                  <a:cubicBezTo>
                    <a:pt x="19198" y="11299"/>
                    <a:pt x="13108" y="17430"/>
                    <a:pt x="10717" y="19697"/>
                  </a:cubicBezTo>
                  <a:close/>
                  <a:moveTo>
                    <a:pt x="10800" y="0"/>
                  </a:moveTo>
                  <a:cubicBezTo>
                    <a:pt x="7941" y="2"/>
                    <a:pt x="5199" y="800"/>
                    <a:pt x="3175" y="2218"/>
                  </a:cubicBezTo>
                  <a:cubicBezTo>
                    <a:pt x="1151" y="3637"/>
                    <a:pt x="9" y="5561"/>
                    <a:pt x="0" y="7569"/>
                  </a:cubicBezTo>
                  <a:cubicBezTo>
                    <a:pt x="0" y="12754"/>
                    <a:pt x="9360" y="21248"/>
                    <a:pt x="9761" y="21600"/>
                  </a:cubicBezTo>
                  <a:lnTo>
                    <a:pt x="11644" y="21600"/>
                  </a:lnTo>
                  <a:cubicBezTo>
                    <a:pt x="12051" y="21248"/>
                    <a:pt x="21600" y="12775"/>
                    <a:pt x="21600" y="7569"/>
                  </a:cubicBezTo>
                  <a:cubicBezTo>
                    <a:pt x="21591" y="5561"/>
                    <a:pt x="20449" y="3637"/>
                    <a:pt x="18425" y="2218"/>
                  </a:cubicBezTo>
                  <a:cubicBezTo>
                    <a:pt x="16401" y="800"/>
                    <a:pt x="13659" y="2"/>
                    <a:pt x="108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41" name="Google Shape;4541;p457"/>
            <p:cNvSpPr/>
            <p:nvPr/>
          </p:nvSpPr>
          <p:spPr>
            <a:xfrm>
              <a:off x="7500937" y="2652712"/>
              <a:ext cx="86535" cy="86531"/>
            </a:xfrm>
            <a:custGeom>
              <a:avLst/>
              <a:gdLst/>
              <a:ahLst/>
              <a:cxnLst/>
              <a:rect l="l" t="t" r="r" b="b"/>
              <a:pathLst>
                <a:path w="21393" h="21392" extrusionOk="0">
                  <a:moveTo>
                    <a:pt x="14581" y="14580"/>
                  </a:moveTo>
                  <a:cubicBezTo>
                    <a:pt x="13551" y="15611"/>
                    <a:pt x="12154" y="16190"/>
                    <a:pt x="10697" y="16190"/>
                  </a:cubicBezTo>
                  <a:cubicBezTo>
                    <a:pt x="9606" y="16192"/>
                    <a:pt x="8540" y="15871"/>
                    <a:pt x="7632" y="15267"/>
                  </a:cubicBezTo>
                  <a:cubicBezTo>
                    <a:pt x="6724" y="14663"/>
                    <a:pt x="6017" y="13803"/>
                    <a:pt x="5599" y="12797"/>
                  </a:cubicBezTo>
                  <a:cubicBezTo>
                    <a:pt x="5179" y="11790"/>
                    <a:pt x="5070" y="10682"/>
                    <a:pt x="5281" y="9612"/>
                  </a:cubicBezTo>
                  <a:cubicBezTo>
                    <a:pt x="5494" y="8542"/>
                    <a:pt x="6019" y="7560"/>
                    <a:pt x="6789" y="6788"/>
                  </a:cubicBezTo>
                  <a:cubicBezTo>
                    <a:pt x="7561" y="6018"/>
                    <a:pt x="8543" y="5494"/>
                    <a:pt x="9613" y="5280"/>
                  </a:cubicBezTo>
                  <a:cubicBezTo>
                    <a:pt x="10682" y="5069"/>
                    <a:pt x="11790" y="5179"/>
                    <a:pt x="12798" y="5598"/>
                  </a:cubicBezTo>
                  <a:cubicBezTo>
                    <a:pt x="13804" y="6017"/>
                    <a:pt x="14664" y="6723"/>
                    <a:pt x="15268" y="7632"/>
                  </a:cubicBezTo>
                  <a:cubicBezTo>
                    <a:pt x="15871" y="8540"/>
                    <a:pt x="16193" y="9605"/>
                    <a:pt x="16190" y="10696"/>
                  </a:cubicBezTo>
                  <a:cubicBezTo>
                    <a:pt x="16190" y="12154"/>
                    <a:pt x="15612" y="13550"/>
                    <a:pt x="14581" y="14580"/>
                  </a:cubicBezTo>
                  <a:close/>
                  <a:moveTo>
                    <a:pt x="18260" y="3133"/>
                  </a:moveTo>
                  <a:cubicBezTo>
                    <a:pt x="17267" y="2139"/>
                    <a:pt x="16087" y="1352"/>
                    <a:pt x="14790" y="814"/>
                  </a:cubicBezTo>
                  <a:cubicBezTo>
                    <a:pt x="13493" y="277"/>
                    <a:pt x="12101" y="0"/>
                    <a:pt x="10697" y="0"/>
                  </a:cubicBezTo>
                  <a:cubicBezTo>
                    <a:pt x="8581" y="0"/>
                    <a:pt x="6514" y="627"/>
                    <a:pt x="4755" y="1803"/>
                  </a:cubicBezTo>
                  <a:cubicBezTo>
                    <a:pt x="2995" y="2979"/>
                    <a:pt x="1625" y="4648"/>
                    <a:pt x="815" y="6603"/>
                  </a:cubicBezTo>
                  <a:cubicBezTo>
                    <a:pt x="5" y="8557"/>
                    <a:pt x="-207" y="10708"/>
                    <a:pt x="206" y="12782"/>
                  </a:cubicBezTo>
                  <a:cubicBezTo>
                    <a:pt x="619" y="14858"/>
                    <a:pt x="1637" y="16763"/>
                    <a:pt x="3134" y="18259"/>
                  </a:cubicBezTo>
                  <a:cubicBezTo>
                    <a:pt x="4630" y="19755"/>
                    <a:pt x="6535" y="20774"/>
                    <a:pt x="8611" y="21187"/>
                  </a:cubicBezTo>
                  <a:cubicBezTo>
                    <a:pt x="10685" y="21600"/>
                    <a:pt x="12836" y="21387"/>
                    <a:pt x="14790" y="20578"/>
                  </a:cubicBezTo>
                  <a:cubicBezTo>
                    <a:pt x="16744" y="19768"/>
                    <a:pt x="18415" y="18398"/>
                    <a:pt x="19590" y="16639"/>
                  </a:cubicBezTo>
                  <a:cubicBezTo>
                    <a:pt x="20766" y="14879"/>
                    <a:pt x="21393" y="12811"/>
                    <a:pt x="21393" y="10696"/>
                  </a:cubicBezTo>
                  <a:cubicBezTo>
                    <a:pt x="21393" y="9292"/>
                    <a:pt x="21116" y="7900"/>
                    <a:pt x="20579" y="6603"/>
                  </a:cubicBezTo>
                  <a:cubicBezTo>
                    <a:pt x="20041" y="5306"/>
                    <a:pt x="19254" y="4126"/>
                    <a:pt x="18260" y="313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542" name="Google Shape;4542;p457"/>
          <p:cNvGrpSpPr/>
          <p:nvPr/>
        </p:nvGrpSpPr>
        <p:grpSpPr>
          <a:xfrm>
            <a:off x="545631" y="3724153"/>
            <a:ext cx="233810" cy="197267"/>
            <a:chOff x="6215063" y="1804987"/>
            <a:chExt cx="278478" cy="234954"/>
          </a:xfrm>
        </p:grpSpPr>
        <p:sp>
          <p:nvSpPr>
            <p:cNvPr id="4543" name="Google Shape;4543;p457"/>
            <p:cNvSpPr/>
            <p:nvPr/>
          </p:nvSpPr>
          <p:spPr>
            <a:xfrm>
              <a:off x="6324600" y="183356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44" name="Google Shape;4544;p457"/>
            <p:cNvSpPr/>
            <p:nvPr/>
          </p:nvSpPr>
          <p:spPr>
            <a:xfrm>
              <a:off x="6253163" y="183356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45" name="Google Shape;4545;p457"/>
            <p:cNvSpPr/>
            <p:nvPr/>
          </p:nvSpPr>
          <p:spPr>
            <a:xfrm>
              <a:off x="6215063" y="1804987"/>
              <a:ext cx="278478" cy="234954"/>
            </a:xfrm>
            <a:custGeom>
              <a:avLst/>
              <a:gdLst/>
              <a:ahLst/>
              <a:cxnLst/>
              <a:rect l="l" t="t" r="r" b="b"/>
              <a:pathLst>
                <a:path w="21600" h="21600" extrusionOk="0">
                  <a:moveTo>
                    <a:pt x="19938" y="5382"/>
                  </a:moveTo>
                  <a:lnTo>
                    <a:pt x="1662" y="5382"/>
                  </a:lnTo>
                  <a:lnTo>
                    <a:pt x="1662" y="1969"/>
                  </a:lnTo>
                  <a:lnTo>
                    <a:pt x="19938" y="1969"/>
                  </a:lnTo>
                  <a:cubicBezTo>
                    <a:pt x="19938" y="1969"/>
                    <a:pt x="19938" y="5382"/>
                    <a:pt x="19938" y="5382"/>
                  </a:cubicBezTo>
                  <a:close/>
                  <a:moveTo>
                    <a:pt x="19938" y="19660"/>
                  </a:moveTo>
                  <a:lnTo>
                    <a:pt x="1662" y="19631"/>
                  </a:lnTo>
                  <a:lnTo>
                    <a:pt x="1662" y="7351"/>
                  </a:lnTo>
                  <a:lnTo>
                    <a:pt x="19938" y="7351"/>
                  </a:lnTo>
                  <a:cubicBezTo>
                    <a:pt x="19938" y="7351"/>
                    <a:pt x="19938" y="19660"/>
                    <a:pt x="19938" y="19660"/>
                  </a:cubicBezTo>
                  <a:close/>
                  <a:moveTo>
                    <a:pt x="20769" y="0"/>
                  </a:moveTo>
                  <a:lnTo>
                    <a:pt x="831" y="0"/>
                  </a:lnTo>
                  <a:lnTo>
                    <a:pt x="0" y="985"/>
                  </a:lnTo>
                  <a:lnTo>
                    <a:pt x="0" y="20615"/>
                  </a:lnTo>
                  <a:lnTo>
                    <a:pt x="831" y="21600"/>
                  </a:lnTo>
                  <a:lnTo>
                    <a:pt x="20769" y="21600"/>
                  </a:lnTo>
                  <a:lnTo>
                    <a:pt x="21600" y="20615"/>
                  </a:lnTo>
                  <a:lnTo>
                    <a:pt x="21600" y="985"/>
                  </a:lnTo>
                  <a:cubicBezTo>
                    <a:pt x="21600" y="985"/>
                    <a:pt x="20769" y="0"/>
                    <a:pt x="20769"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46" name="Google Shape;4546;p457"/>
            <p:cNvSpPr/>
            <p:nvPr/>
          </p:nvSpPr>
          <p:spPr>
            <a:xfrm>
              <a:off x="6286500" y="183356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4547" name="Google Shape;4547;p457"/>
          <p:cNvSpPr/>
          <p:nvPr/>
        </p:nvSpPr>
        <p:spPr>
          <a:xfrm>
            <a:off x="1299225" y="2826001"/>
            <a:ext cx="90900" cy="427500"/>
          </a:xfrm>
          <a:prstGeom prst="rect">
            <a:avLst/>
          </a:prstGeom>
          <a:solidFill>
            <a:srgbClr val="F1F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57"/>
          <p:cNvSpPr/>
          <p:nvPr/>
        </p:nvSpPr>
        <p:spPr>
          <a:xfrm>
            <a:off x="1424102" y="3925847"/>
            <a:ext cx="41700" cy="9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57"/>
          <p:cNvSpPr/>
          <p:nvPr/>
        </p:nvSpPr>
        <p:spPr>
          <a:xfrm>
            <a:off x="3910196" y="3925847"/>
            <a:ext cx="41700" cy="9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57"/>
          <p:cNvSpPr txBox="1"/>
          <p:nvPr/>
        </p:nvSpPr>
        <p:spPr>
          <a:xfrm>
            <a:off x="444968" y="3052928"/>
            <a:ext cx="93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Client </a:t>
            </a:r>
            <a:br>
              <a:rPr lang="en" sz="700">
                <a:latin typeface="Inter SemiBold"/>
                <a:ea typeface="Inter SemiBold"/>
                <a:cs typeface="Inter SemiBold"/>
                <a:sym typeface="Inter SemiBold"/>
              </a:rPr>
            </a:br>
            <a:r>
              <a:rPr lang="en" sz="700">
                <a:latin typeface="Inter SemiBold"/>
                <a:ea typeface="Inter SemiBold"/>
                <a:cs typeface="Inter SemiBold"/>
                <a:sym typeface="Inter SemiBold"/>
              </a:rPr>
              <a:t>on device</a:t>
            </a:r>
            <a:endParaRPr sz="700">
              <a:latin typeface="Inter SemiBold"/>
              <a:ea typeface="Inter SemiBold"/>
              <a:cs typeface="Inter SemiBold"/>
              <a:sym typeface="Inter SemiBold"/>
            </a:endParaRPr>
          </a:p>
        </p:txBody>
      </p:sp>
      <p:grpSp>
        <p:nvGrpSpPr>
          <p:cNvPr id="4551" name="Google Shape;4551;p457"/>
          <p:cNvGrpSpPr/>
          <p:nvPr/>
        </p:nvGrpSpPr>
        <p:grpSpPr>
          <a:xfrm>
            <a:off x="526285" y="2842645"/>
            <a:ext cx="253350" cy="219830"/>
            <a:chOff x="1080179" y="2360412"/>
            <a:chExt cx="361206" cy="313416"/>
          </a:xfrm>
        </p:grpSpPr>
        <p:sp>
          <p:nvSpPr>
            <p:cNvPr id="4552" name="Google Shape;4552;p457"/>
            <p:cNvSpPr/>
            <p:nvPr/>
          </p:nvSpPr>
          <p:spPr>
            <a:xfrm>
              <a:off x="1080179" y="2360412"/>
              <a:ext cx="361206" cy="313416"/>
            </a:xfrm>
            <a:custGeom>
              <a:avLst/>
              <a:gdLst/>
              <a:ahLst/>
              <a:cxnLst/>
              <a:rect l="l" t="t" r="r" b="b"/>
              <a:pathLst>
                <a:path w="21600" h="21600" extrusionOk="0">
                  <a:moveTo>
                    <a:pt x="19938" y="15375"/>
                  </a:moveTo>
                  <a:lnTo>
                    <a:pt x="1662" y="15375"/>
                  </a:lnTo>
                  <a:lnTo>
                    <a:pt x="1662" y="1915"/>
                  </a:lnTo>
                  <a:lnTo>
                    <a:pt x="19938" y="1915"/>
                  </a:lnTo>
                  <a:cubicBezTo>
                    <a:pt x="19938" y="1915"/>
                    <a:pt x="19938" y="15375"/>
                    <a:pt x="19938" y="15375"/>
                  </a:cubicBezTo>
                  <a:close/>
                  <a:moveTo>
                    <a:pt x="20769" y="0"/>
                  </a:moveTo>
                  <a:lnTo>
                    <a:pt x="831" y="0"/>
                  </a:lnTo>
                  <a:lnTo>
                    <a:pt x="0" y="958"/>
                  </a:lnTo>
                  <a:lnTo>
                    <a:pt x="0" y="16333"/>
                  </a:lnTo>
                  <a:lnTo>
                    <a:pt x="831" y="17291"/>
                  </a:lnTo>
                  <a:lnTo>
                    <a:pt x="9969" y="17291"/>
                  </a:lnTo>
                  <a:lnTo>
                    <a:pt x="9969" y="19685"/>
                  </a:lnTo>
                  <a:lnTo>
                    <a:pt x="5176" y="19685"/>
                  </a:lnTo>
                  <a:lnTo>
                    <a:pt x="5176" y="21600"/>
                  </a:lnTo>
                  <a:lnTo>
                    <a:pt x="16424" y="21600"/>
                  </a:lnTo>
                  <a:lnTo>
                    <a:pt x="16424" y="19685"/>
                  </a:lnTo>
                  <a:lnTo>
                    <a:pt x="11631" y="19685"/>
                  </a:lnTo>
                  <a:lnTo>
                    <a:pt x="11631" y="17291"/>
                  </a:lnTo>
                  <a:lnTo>
                    <a:pt x="20769" y="17291"/>
                  </a:lnTo>
                  <a:lnTo>
                    <a:pt x="21600" y="16333"/>
                  </a:lnTo>
                  <a:lnTo>
                    <a:pt x="21600" y="958"/>
                  </a:lnTo>
                  <a:cubicBezTo>
                    <a:pt x="21600" y="958"/>
                    <a:pt x="20769" y="0"/>
                    <a:pt x="20769"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53" name="Google Shape;4553;p457"/>
            <p:cNvSpPr/>
            <p:nvPr/>
          </p:nvSpPr>
          <p:spPr>
            <a:xfrm>
              <a:off x="1192354" y="2415474"/>
              <a:ext cx="136862" cy="136868"/>
            </a:xfrm>
            <a:custGeom>
              <a:avLst/>
              <a:gdLst/>
              <a:ahLst/>
              <a:cxnLst/>
              <a:rect l="l" t="t" r="r" b="b"/>
              <a:pathLst>
                <a:path w="21393" h="21394" extrusionOk="0">
                  <a:moveTo>
                    <a:pt x="9462" y="18514"/>
                  </a:moveTo>
                  <a:cubicBezTo>
                    <a:pt x="9462" y="18272"/>
                    <a:pt x="9535" y="18033"/>
                    <a:pt x="9671" y="17827"/>
                  </a:cubicBezTo>
                  <a:cubicBezTo>
                    <a:pt x="9806" y="17626"/>
                    <a:pt x="9999" y="17469"/>
                    <a:pt x="10224" y="17375"/>
                  </a:cubicBezTo>
                  <a:cubicBezTo>
                    <a:pt x="10450" y="17280"/>
                    <a:pt x="10698" y="17255"/>
                    <a:pt x="10937" y="17305"/>
                  </a:cubicBezTo>
                  <a:cubicBezTo>
                    <a:pt x="11177" y="17350"/>
                    <a:pt x="11397" y="17469"/>
                    <a:pt x="11569" y="17642"/>
                  </a:cubicBezTo>
                  <a:cubicBezTo>
                    <a:pt x="11742" y="17815"/>
                    <a:pt x="11860" y="18033"/>
                    <a:pt x="11907" y="18272"/>
                  </a:cubicBezTo>
                  <a:cubicBezTo>
                    <a:pt x="11955" y="18514"/>
                    <a:pt x="11930" y="18761"/>
                    <a:pt x="11837" y="18987"/>
                  </a:cubicBezTo>
                  <a:cubicBezTo>
                    <a:pt x="11744" y="19214"/>
                    <a:pt x="11585" y="19403"/>
                    <a:pt x="11382" y="19539"/>
                  </a:cubicBezTo>
                  <a:cubicBezTo>
                    <a:pt x="11179" y="19674"/>
                    <a:pt x="10941" y="19749"/>
                    <a:pt x="10697" y="19749"/>
                  </a:cubicBezTo>
                  <a:cubicBezTo>
                    <a:pt x="10533" y="19753"/>
                    <a:pt x="10370" y="19728"/>
                    <a:pt x="10218" y="19666"/>
                  </a:cubicBezTo>
                  <a:cubicBezTo>
                    <a:pt x="10065" y="19605"/>
                    <a:pt x="9927" y="19514"/>
                    <a:pt x="9811" y="19399"/>
                  </a:cubicBezTo>
                  <a:cubicBezTo>
                    <a:pt x="9695" y="19284"/>
                    <a:pt x="9605" y="19144"/>
                    <a:pt x="9545" y="18992"/>
                  </a:cubicBezTo>
                  <a:cubicBezTo>
                    <a:pt x="9485" y="18839"/>
                    <a:pt x="9457" y="18679"/>
                    <a:pt x="9462" y="18514"/>
                  </a:cubicBezTo>
                  <a:close/>
                  <a:moveTo>
                    <a:pt x="10697" y="10409"/>
                  </a:moveTo>
                  <a:cubicBezTo>
                    <a:pt x="9975" y="10409"/>
                    <a:pt x="9260" y="10553"/>
                    <a:pt x="8593" y="10829"/>
                  </a:cubicBezTo>
                  <a:cubicBezTo>
                    <a:pt x="7927" y="11109"/>
                    <a:pt x="7322" y="11516"/>
                    <a:pt x="6813" y="12026"/>
                  </a:cubicBezTo>
                  <a:cubicBezTo>
                    <a:pt x="6305" y="12540"/>
                    <a:pt x="5902" y="13145"/>
                    <a:pt x="5630" y="13816"/>
                  </a:cubicBezTo>
                  <a:cubicBezTo>
                    <a:pt x="5357" y="14482"/>
                    <a:pt x="5220" y="15202"/>
                    <a:pt x="5225" y="15922"/>
                  </a:cubicBezTo>
                  <a:cubicBezTo>
                    <a:pt x="5212" y="16214"/>
                    <a:pt x="5239" y="16502"/>
                    <a:pt x="5307" y="16786"/>
                  </a:cubicBezTo>
                  <a:cubicBezTo>
                    <a:pt x="4613" y="15754"/>
                    <a:pt x="4240" y="14536"/>
                    <a:pt x="4238" y="13289"/>
                  </a:cubicBezTo>
                  <a:cubicBezTo>
                    <a:pt x="4238" y="11578"/>
                    <a:pt x="4918" y="9932"/>
                    <a:pt x="6129" y="8722"/>
                  </a:cubicBezTo>
                  <a:cubicBezTo>
                    <a:pt x="7341" y="7509"/>
                    <a:pt x="8984" y="6830"/>
                    <a:pt x="10697" y="6830"/>
                  </a:cubicBezTo>
                  <a:cubicBezTo>
                    <a:pt x="12410" y="6830"/>
                    <a:pt x="14052" y="7509"/>
                    <a:pt x="15264" y="8722"/>
                  </a:cubicBezTo>
                  <a:cubicBezTo>
                    <a:pt x="16475" y="9932"/>
                    <a:pt x="17156" y="11578"/>
                    <a:pt x="17156" y="13289"/>
                  </a:cubicBezTo>
                  <a:cubicBezTo>
                    <a:pt x="17153" y="14536"/>
                    <a:pt x="16781" y="15754"/>
                    <a:pt x="16086" y="16786"/>
                  </a:cubicBezTo>
                  <a:cubicBezTo>
                    <a:pt x="16154" y="16502"/>
                    <a:pt x="16182" y="16214"/>
                    <a:pt x="16168" y="15922"/>
                  </a:cubicBezTo>
                  <a:cubicBezTo>
                    <a:pt x="16174" y="15202"/>
                    <a:pt x="16036" y="14482"/>
                    <a:pt x="15763" y="13816"/>
                  </a:cubicBezTo>
                  <a:cubicBezTo>
                    <a:pt x="15491" y="13145"/>
                    <a:pt x="15089" y="12540"/>
                    <a:pt x="14580" y="12026"/>
                  </a:cubicBezTo>
                  <a:cubicBezTo>
                    <a:pt x="14072" y="11516"/>
                    <a:pt x="13467" y="11109"/>
                    <a:pt x="12800" y="10829"/>
                  </a:cubicBezTo>
                  <a:cubicBezTo>
                    <a:pt x="12134" y="10553"/>
                    <a:pt x="11419" y="10409"/>
                    <a:pt x="10697" y="10409"/>
                  </a:cubicBezTo>
                  <a:close/>
                  <a:moveTo>
                    <a:pt x="7817" y="18432"/>
                  </a:moveTo>
                  <a:cubicBezTo>
                    <a:pt x="7333" y="17881"/>
                    <a:pt x="7019" y="17198"/>
                    <a:pt x="6911" y="16469"/>
                  </a:cubicBezTo>
                  <a:cubicBezTo>
                    <a:pt x="6804" y="15745"/>
                    <a:pt x="6909" y="15001"/>
                    <a:pt x="7213" y="14330"/>
                  </a:cubicBezTo>
                  <a:cubicBezTo>
                    <a:pt x="7517" y="13664"/>
                    <a:pt x="8007" y="13096"/>
                    <a:pt x="8624" y="12697"/>
                  </a:cubicBezTo>
                  <a:cubicBezTo>
                    <a:pt x="9242" y="12298"/>
                    <a:pt x="9962" y="12088"/>
                    <a:pt x="10697" y="12088"/>
                  </a:cubicBezTo>
                  <a:cubicBezTo>
                    <a:pt x="11432" y="12088"/>
                    <a:pt x="12151" y="12298"/>
                    <a:pt x="12769" y="12697"/>
                  </a:cubicBezTo>
                  <a:cubicBezTo>
                    <a:pt x="13387" y="13096"/>
                    <a:pt x="13877" y="13664"/>
                    <a:pt x="14181" y="14330"/>
                  </a:cubicBezTo>
                  <a:cubicBezTo>
                    <a:pt x="14484" y="15001"/>
                    <a:pt x="14589" y="15745"/>
                    <a:pt x="14482" y="16469"/>
                  </a:cubicBezTo>
                  <a:cubicBezTo>
                    <a:pt x="14375" y="17198"/>
                    <a:pt x="14060" y="17881"/>
                    <a:pt x="13576" y="18432"/>
                  </a:cubicBezTo>
                  <a:cubicBezTo>
                    <a:pt x="13576" y="17667"/>
                    <a:pt x="13273" y="16934"/>
                    <a:pt x="12733" y="16395"/>
                  </a:cubicBezTo>
                  <a:cubicBezTo>
                    <a:pt x="12193" y="15856"/>
                    <a:pt x="11461" y="15552"/>
                    <a:pt x="10697" y="15552"/>
                  </a:cubicBezTo>
                  <a:cubicBezTo>
                    <a:pt x="9933" y="15552"/>
                    <a:pt x="9200" y="15856"/>
                    <a:pt x="8660" y="16395"/>
                  </a:cubicBezTo>
                  <a:cubicBezTo>
                    <a:pt x="8121" y="16934"/>
                    <a:pt x="7817" y="17667"/>
                    <a:pt x="7817" y="18432"/>
                  </a:cubicBezTo>
                  <a:close/>
                  <a:moveTo>
                    <a:pt x="10697" y="1646"/>
                  </a:moveTo>
                  <a:cubicBezTo>
                    <a:pt x="13094" y="1656"/>
                    <a:pt x="15389" y="2614"/>
                    <a:pt x="17084" y="4308"/>
                  </a:cubicBezTo>
                  <a:cubicBezTo>
                    <a:pt x="18779" y="6003"/>
                    <a:pt x="19737" y="8299"/>
                    <a:pt x="19747" y="10697"/>
                  </a:cubicBezTo>
                  <a:cubicBezTo>
                    <a:pt x="19739" y="12269"/>
                    <a:pt x="19328" y="13812"/>
                    <a:pt x="18554" y="15182"/>
                  </a:cubicBezTo>
                  <a:cubicBezTo>
                    <a:pt x="18720" y="14565"/>
                    <a:pt x="18803" y="13927"/>
                    <a:pt x="18801" y="13289"/>
                  </a:cubicBezTo>
                  <a:cubicBezTo>
                    <a:pt x="18801" y="11141"/>
                    <a:pt x="17947" y="9076"/>
                    <a:pt x="16427" y="7558"/>
                  </a:cubicBezTo>
                  <a:cubicBezTo>
                    <a:pt x="14908" y="6040"/>
                    <a:pt x="12846" y="5184"/>
                    <a:pt x="10697" y="5184"/>
                  </a:cubicBezTo>
                  <a:cubicBezTo>
                    <a:pt x="8547" y="5184"/>
                    <a:pt x="6486" y="6040"/>
                    <a:pt x="4966" y="7558"/>
                  </a:cubicBezTo>
                  <a:cubicBezTo>
                    <a:pt x="3446" y="9076"/>
                    <a:pt x="2592" y="11141"/>
                    <a:pt x="2592" y="13289"/>
                  </a:cubicBezTo>
                  <a:cubicBezTo>
                    <a:pt x="2591" y="13927"/>
                    <a:pt x="2674" y="14565"/>
                    <a:pt x="2839" y="15182"/>
                  </a:cubicBezTo>
                  <a:cubicBezTo>
                    <a:pt x="2065" y="13812"/>
                    <a:pt x="1655" y="12269"/>
                    <a:pt x="1646" y="10697"/>
                  </a:cubicBezTo>
                  <a:cubicBezTo>
                    <a:pt x="1657" y="8299"/>
                    <a:pt x="2614" y="6003"/>
                    <a:pt x="4309" y="4308"/>
                  </a:cubicBezTo>
                  <a:cubicBezTo>
                    <a:pt x="6004" y="2614"/>
                    <a:pt x="8299" y="1656"/>
                    <a:pt x="10697" y="1646"/>
                  </a:cubicBezTo>
                  <a:close/>
                  <a:moveTo>
                    <a:pt x="10697" y="0"/>
                  </a:moveTo>
                  <a:cubicBezTo>
                    <a:pt x="8581" y="0"/>
                    <a:pt x="6513" y="627"/>
                    <a:pt x="4754" y="1803"/>
                  </a:cubicBezTo>
                  <a:cubicBezTo>
                    <a:pt x="2995" y="2978"/>
                    <a:pt x="1624" y="4649"/>
                    <a:pt x="815" y="6603"/>
                  </a:cubicBezTo>
                  <a:cubicBezTo>
                    <a:pt x="5" y="8558"/>
                    <a:pt x="-207" y="10709"/>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82" y="7862"/>
                    <a:pt x="20252" y="5147"/>
                    <a:pt x="18248" y="3145"/>
                  </a:cubicBezTo>
                  <a:cubicBezTo>
                    <a:pt x="16244" y="1141"/>
                    <a:pt x="13530" y="11"/>
                    <a:pt x="10697"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4554" name="Google Shape;4554;p457"/>
          <p:cNvSpPr txBox="1"/>
          <p:nvPr/>
        </p:nvSpPr>
        <p:spPr>
          <a:xfrm>
            <a:off x="3976252" y="2806425"/>
            <a:ext cx="4770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Cloudflare Tunnel</a:t>
            </a:r>
            <a:endParaRPr sz="700">
              <a:latin typeface="Inter SemiBold"/>
              <a:ea typeface="Inter SemiBold"/>
              <a:cs typeface="Inter SemiBold"/>
              <a:sym typeface="Inter SemiBold"/>
            </a:endParaRPr>
          </a:p>
        </p:txBody>
      </p:sp>
      <p:sp>
        <p:nvSpPr>
          <p:cNvPr id="4555" name="Google Shape;4555;p457"/>
          <p:cNvSpPr/>
          <p:nvPr/>
        </p:nvSpPr>
        <p:spPr>
          <a:xfrm flipH="1">
            <a:off x="4444946" y="3903606"/>
            <a:ext cx="18000" cy="1380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5EBF5"/>
              </a:solidFill>
            </a:endParaRPr>
          </a:p>
        </p:txBody>
      </p:sp>
      <p:sp>
        <p:nvSpPr>
          <p:cNvPr id="4556" name="Google Shape;4556;p457"/>
          <p:cNvSpPr txBox="1"/>
          <p:nvPr/>
        </p:nvSpPr>
        <p:spPr>
          <a:xfrm>
            <a:off x="3938075" y="3946906"/>
            <a:ext cx="51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a:ea typeface="Inter"/>
                <a:cs typeface="Inter"/>
                <a:sym typeface="Inter"/>
              </a:rPr>
              <a:t>Identity</a:t>
            </a:r>
            <a:endParaRPr sz="700">
              <a:latin typeface="Inter"/>
              <a:ea typeface="Inter"/>
              <a:cs typeface="Inter"/>
              <a:sym typeface="Inter"/>
            </a:endParaRPr>
          </a:p>
          <a:p>
            <a:pPr marL="0" lvl="0" indent="0" algn="l" rtl="0">
              <a:spcBef>
                <a:spcPts val="0"/>
              </a:spcBef>
              <a:spcAft>
                <a:spcPts val="0"/>
              </a:spcAft>
              <a:buNone/>
            </a:pPr>
            <a:r>
              <a:rPr lang="en" sz="700">
                <a:latin typeface="Inter"/>
                <a:ea typeface="Inter"/>
                <a:cs typeface="Inter"/>
                <a:sym typeface="Inter"/>
              </a:rPr>
              <a:t>proxy</a:t>
            </a:r>
            <a:endParaRPr sz="700">
              <a:latin typeface="Inter"/>
              <a:ea typeface="Inter"/>
              <a:cs typeface="Inter"/>
              <a:sym typeface="Inter"/>
            </a:endParaRPr>
          </a:p>
        </p:txBody>
      </p:sp>
      <p:cxnSp>
        <p:nvCxnSpPr>
          <p:cNvPr id="4557" name="Google Shape;4557;p457"/>
          <p:cNvCxnSpPr/>
          <p:nvPr/>
        </p:nvCxnSpPr>
        <p:spPr>
          <a:xfrm rot="10800000">
            <a:off x="3937057" y="3970530"/>
            <a:ext cx="602700" cy="0"/>
          </a:xfrm>
          <a:prstGeom prst="straightConnector1">
            <a:avLst/>
          </a:prstGeom>
          <a:noFill/>
          <a:ln w="9525" cap="flat" cmpd="sng">
            <a:solidFill>
              <a:srgbClr val="222222"/>
            </a:solidFill>
            <a:prstDash val="solid"/>
            <a:round/>
            <a:headEnd type="none" w="med" len="med"/>
            <a:tailEnd type="none" w="med" len="med"/>
          </a:ln>
        </p:spPr>
      </p:cxnSp>
      <p:sp>
        <p:nvSpPr>
          <p:cNvPr id="4558" name="Google Shape;4558;p457"/>
          <p:cNvSpPr/>
          <p:nvPr/>
        </p:nvSpPr>
        <p:spPr>
          <a:xfrm>
            <a:off x="1372012" y="3921806"/>
            <a:ext cx="18000" cy="91800"/>
          </a:xfrm>
          <a:prstGeom prst="rect">
            <a:avLst/>
          </a:prstGeom>
          <a:solidFill>
            <a:srgbClr val="F1FA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5EBF5"/>
              </a:solidFill>
            </a:endParaRPr>
          </a:p>
        </p:txBody>
      </p:sp>
      <p:cxnSp>
        <p:nvCxnSpPr>
          <p:cNvPr id="4559" name="Google Shape;4559;p457"/>
          <p:cNvCxnSpPr/>
          <p:nvPr/>
        </p:nvCxnSpPr>
        <p:spPr>
          <a:xfrm rot="10800000">
            <a:off x="1307462" y="3967785"/>
            <a:ext cx="430200" cy="2700"/>
          </a:xfrm>
          <a:prstGeom prst="straightConnector1">
            <a:avLst/>
          </a:prstGeom>
          <a:noFill/>
          <a:ln w="9525" cap="flat" cmpd="sng">
            <a:solidFill>
              <a:srgbClr val="222222"/>
            </a:solidFill>
            <a:prstDash val="solid"/>
            <a:round/>
            <a:headEnd type="none" w="med" len="med"/>
            <a:tailEnd type="none" w="med" len="med"/>
          </a:ln>
        </p:spPr>
      </p:cxnSp>
      <p:pic>
        <p:nvPicPr>
          <p:cNvPr id="4560" name="Google Shape;4560;p457"/>
          <p:cNvPicPr preferRelativeResize="0"/>
          <p:nvPr/>
        </p:nvPicPr>
        <p:blipFill>
          <a:blip r:embed="rId3">
            <a:alphaModFix/>
          </a:blip>
          <a:stretch>
            <a:fillRect/>
          </a:stretch>
        </p:blipFill>
        <p:spPr>
          <a:xfrm>
            <a:off x="1889134" y="1872824"/>
            <a:ext cx="1302001" cy="185642"/>
          </a:xfrm>
          <a:prstGeom prst="rect">
            <a:avLst/>
          </a:prstGeom>
          <a:noFill/>
          <a:ln>
            <a:noFill/>
          </a:ln>
        </p:spPr>
      </p:pic>
      <p:sp>
        <p:nvSpPr>
          <p:cNvPr id="4561" name="Google Shape;4561;p457"/>
          <p:cNvSpPr txBox="1"/>
          <p:nvPr/>
        </p:nvSpPr>
        <p:spPr>
          <a:xfrm>
            <a:off x="1299229" y="2832356"/>
            <a:ext cx="664200" cy="215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latin typeface="Inter"/>
                <a:ea typeface="Inter"/>
                <a:cs typeface="Inter"/>
                <a:sym typeface="Inter"/>
              </a:rPr>
              <a:t>wireguard</a:t>
            </a:r>
            <a:br>
              <a:rPr lang="en" sz="700">
                <a:latin typeface="Inter"/>
                <a:ea typeface="Inter"/>
                <a:cs typeface="Inter"/>
                <a:sym typeface="Inter"/>
              </a:rPr>
            </a:br>
            <a:r>
              <a:rPr lang="en" sz="700">
                <a:latin typeface="Inter"/>
                <a:ea typeface="Inter"/>
                <a:cs typeface="Inter"/>
                <a:sym typeface="Inter"/>
              </a:rPr>
              <a:t>tunnel</a:t>
            </a:r>
            <a:endParaRPr sz="700">
              <a:latin typeface="Inter"/>
              <a:ea typeface="Inter"/>
              <a:cs typeface="Inter"/>
              <a:sym typeface="Inter"/>
            </a:endParaRPr>
          </a:p>
        </p:txBody>
      </p:sp>
      <p:sp>
        <p:nvSpPr>
          <p:cNvPr id="4562" name="Google Shape;4562;p457"/>
          <p:cNvSpPr/>
          <p:nvPr/>
        </p:nvSpPr>
        <p:spPr>
          <a:xfrm>
            <a:off x="2798785" y="2602731"/>
            <a:ext cx="966000" cy="516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0" rIns="0" bIns="45700" anchor="b" anchorCtr="0">
            <a:noAutofit/>
          </a:bodyPr>
          <a:lstStyle/>
          <a:p>
            <a:pPr marL="0" lvl="0" indent="0" algn="l" rtl="0">
              <a:lnSpc>
                <a:spcPct val="100000"/>
              </a:lnSpc>
              <a:spcBef>
                <a:spcPts val="0"/>
              </a:spcBef>
              <a:spcAft>
                <a:spcPts val="0"/>
              </a:spcAft>
              <a:buNone/>
            </a:pPr>
            <a:r>
              <a:rPr lang="en" sz="700">
                <a:latin typeface="Inter SemiBold"/>
                <a:ea typeface="Inter SemiBold"/>
                <a:cs typeface="Inter SemiBold"/>
                <a:sym typeface="Inter SemiBold"/>
              </a:rPr>
              <a:t>Firewall protected private routing</a:t>
            </a:r>
            <a:endParaRPr sz="300">
              <a:latin typeface="Inter SemiBold"/>
              <a:ea typeface="Inter SemiBold"/>
              <a:cs typeface="Inter SemiBold"/>
              <a:sym typeface="Inter SemiBold"/>
            </a:endParaRPr>
          </a:p>
        </p:txBody>
      </p:sp>
      <p:sp>
        <p:nvSpPr>
          <p:cNvPr id="4563" name="Google Shape;4563;p457"/>
          <p:cNvSpPr/>
          <p:nvPr/>
        </p:nvSpPr>
        <p:spPr>
          <a:xfrm>
            <a:off x="1909101" y="2594181"/>
            <a:ext cx="661200" cy="516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45700" rIns="45700" bIns="45700" anchor="ctr" anchorCtr="0">
            <a:noAutofit/>
          </a:bodyPr>
          <a:lstStyle/>
          <a:p>
            <a:pPr marL="0" lvl="0" indent="0" algn="l" rtl="0">
              <a:spcBef>
                <a:spcPts val="0"/>
              </a:spcBef>
              <a:spcAft>
                <a:spcPts val="0"/>
              </a:spcAft>
              <a:buNone/>
            </a:pPr>
            <a:r>
              <a:rPr lang="en" sz="700">
                <a:latin typeface="Inter SemiBold"/>
                <a:ea typeface="Inter SemiBold"/>
                <a:cs typeface="Inter SemiBold"/>
                <a:sym typeface="Inter SemiBold"/>
              </a:rPr>
              <a:t>Multiple identity providers</a:t>
            </a:r>
            <a:endParaRPr sz="700">
              <a:latin typeface="Inter SemiBold"/>
              <a:ea typeface="Inter SemiBold"/>
              <a:cs typeface="Inter SemiBold"/>
              <a:sym typeface="Inter SemiBold"/>
            </a:endParaRPr>
          </a:p>
        </p:txBody>
      </p:sp>
      <p:sp>
        <p:nvSpPr>
          <p:cNvPr id="4564" name="Google Shape;4564;p457"/>
          <p:cNvSpPr/>
          <p:nvPr/>
        </p:nvSpPr>
        <p:spPr>
          <a:xfrm>
            <a:off x="1905953" y="3192845"/>
            <a:ext cx="661200" cy="516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45700" rIns="45700" bIns="45700" anchor="ctr" anchorCtr="0">
            <a:noAutofit/>
          </a:bodyPr>
          <a:lstStyle/>
          <a:p>
            <a:pPr marL="0" lvl="0" indent="0" algn="l" rtl="0">
              <a:spcBef>
                <a:spcPts val="0"/>
              </a:spcBef>
              <a:spcAft>
                <a:spcPts val="0"/>
              </a:spcAft>
              <a:buNone/>
            </a:pPr>
            <a:r>
              <a:rPr lang="en" sz="700">
                <a:latin typeface="Inter SemiBold"/>
                <a:ea typeface="Inter SemiBold"/>
                <a:cs typeface="Inter SemiBold"/>
                <a:sym typeface="Inter SemiBold"/>
              </a:rPr>
              <a:t>Device security posture</a:t>
            </a:r>
            <a:endParaRPr sz="700">
              <a:latin typeface="Inter SemiBold"/>
              <a:ea typeface="Inter SemiBold"/>
              <a:cs typeface="Inter SemiBold"/>
              <a:sym typeface="Inter SemiBold"/>
            </a:endParaRPr>
          </a:p>
        </p:txBody>
      </p:sp>
      <p:sp>
        <p:nvSpPr>
          <p:cNvPr id="4565" name="Google Shape;4565;p457"/>
          <p:cNvSpPr/>
          <p:nvPr/>
        </p:nvSpPr>
        <p:spPr>
          <a:xfrm>
            <a:off x="1908874" y="3789535"/>
            <a:ext cx="661200" cy="516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45700" rIns="45700" bIns="45700" anchor="ctr" anchorCtr="0">
            <a:noAutofit/>
          </a:bodyPr>
          <a:lstStyle/>
          <a:p>
            <a:pPr marL="0" lvl="0" indent="0" algn="l" rtl="0">
              <a:spcBef>
                <a:spcPts val="0"/>
              </a:spcBef>
              <a:spcAft>
                <a:spcPts val="0"/>
              </a:spcAft>
              <a:buNone/>
            </a:pPr>
            <a:r>
              <a:rPr lang="en" sz="700">
                <a:latin typeface="Inter SemiBold"/>
                <a:ea typeface="Inter SemiBold"/>
                <a:cs typeface="Inter SemiBold"/>
                <a:sym typeface="Inter SemiBold"/>
              </a:rPr>
              <a:t>Contextual factors</a:t>
            </a:r>
            <a:endParaRPr sz="700">
              <a:latin typeface="Inter SemiBold"/>
              <a:ea typeface="Inter SemiBold"/>
              <a:cs typeface="Inter SemiBold"/>
              <a:sym typeface="Inter SemiBold"/>
            </a:endParaRPr>
          </a:p>
        </p:txBody>
      </p:sp>
      <p:grpSp>
        <p:nvGrpSpPr>
          <p:cNvPr id="4566" name="Google Shape;4566;p457"/>
          <p:cNvGrpSpPr/>
          <p:nvPr/>
        </p:nvGrpSpPr>
        <p:grpSpPr>
          <a:xfrm>
            <a:off x="2113459" y="3035029"/>
            <a:ext cx="233781" cy="233781"/>
            <a:chOff x="4066588" y="2581238"/>
            <a:chExt cx="357300" cy="357300"/>
          </a:xfrm>
        </p:grpSpPr>
        <p:sp>
          <p:nvSpPr>
            <p:cNvPr id="4567" name="Google Shape;4567;p457"/>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57"/>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57"/>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57"/>
          <p:cNvGrpSpPr/>
          <p:nvPr/>
        </p:nvGrpSpPr>
        <p:grpSpPr>
          <a:xfrm>
            <a:off x="2120087" y="3631422"/>
            <a:ext cx="233781" cy="233781"/>
            <a:chOff x="4066588" y="2581238"/>
            <a:chExt cx="357300" cy="357300"/>
          </a:xfrm>
        </p:grpSpPr>
        <p:sp>
          <p:nvSpPr>
            <p:cNvPr id="4571" name="Google Shape;4571;p457"/>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57"/>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57"/>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4" name="Google Shape;4574;p457"/>
          <p:cNvSpPr/>
          <p:nvPr/>
        </p:nvSpPr>
        <p:spPr>
          <a:xfrm>
            <a:off x="2795615" y="3192227"/>
            <a:ext cx="958200" cy="516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0" rIns="0" bIns="45700" anchor="b" anchorCtr="0">
            <a:noAutofit/>
          </a:bodyPr>
          <a:lstStyle/>
          <a:p>
            <a:pPr marL="0" lvl="0" indent="0" algn="l" rtl="0">
              <a:lnSpc>
                <a:spcPct val="100000"/>
              </a:lnSpc>
              <a:spcBef>
                <a:spcPts val="0"/>
              </a:spcBef>
              <a:spcAft>
                <a:spcPts val="0"/>
              </a:spcAft>
              <a:buNone/>
            </a:pPr>
            <a:r>
              <a:rPr lang="en" sz="700">
                <a:latin typeface="Inter SemiBold"/>
                <a:ea typeface="Inter SemiBold"/>
                <a:cs typeface="Inter SemiBold"/>
                <a:sym typeface="Inter SemiBold"/>
              </a:rPr>
              <a:t>DDoS protected reverse proxy</a:t>
            </a:r>
            <a:endParaRPr sz="300">
              <a:latin typeface="Inter SemiBold"/>
              <a:ea typeface="Inter SemiBold"/>
              <a:cs typeface="Inter SemiBold"/>
              <a:sym typeface="Inter SemiBold"/>
            </a:endParaRPr>
          </a:p>
        </p:txBody>
      </p:sp>
      <p:sp>
        <p:nvSpPr>
          <p:cNvPr id="4575" name="Google Shape;4575;p457"/>
          <p:cNvSpPr/>
          <p:nvPr/>
        </p:nvSpPr>
        <p:spPr>
          <a:xfrm>
            <a:off x="2791685" y="3790800"/>
            <a:ext cx="966000" cy="516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0" rIns="0" bIns="45700" anchor="b" anchorCtr="0">
            <a:noAutofit/>
          </a:bodyPr>
          <a:lstStyle/>
          <a:p>
            <a:pPr marL="0" lvl="0" indent="0" algn="l" rtl="0">
              <a:lnSpc>
                <a:spcPct val="100000"/>
              </a:lnSpc>
              <a:spcBef>
                <a:spcPts val="0"/>
              </a:spcBef>
              <a:spcAft>
                <a:spcPts val="0"/>
              </a:spcAft>
              <a:buNone/>
            </a:pPr>
            <a:r>
              <a:rPr lang="en" sz="700">
                <a:latin typeface="Inter SemiBold"/>
                <a:ea typeface="Inter SemiBold"/>
                <a:cs typeface="Inter SemiBold"/>
                <a:sym typeface="Inter SemiBold"/>
              </a:rPr>
              <a:t>In-browser </a:t>
            </a:r>
            <a:br>
              <a:rPr lang="en" sz="700">
                <a:latin typeface="Inter SemiBold"/>
                <a:ea typeface="Inter SemiBold"/>
                <a:cs typeface="Inter SemiBold"/>
                <a:sym typeface="Inter SemiBold"/>
              </a:rPr>
            </a:br>
            <a:r>
              <a:rPr lang="en" sz="700">
                <a:latin typeface="Inter SemiBold"/>
                <a:ea typeface="Inter SemiBold"/>
                <a:cs typeface="Inter SemiBold"/>
                <a:sym typeface="Inter SemiBold"/>
              </a:rPr>
              <a:t>terminal</a:t>
            </a:r>
            <a:endParaRPr sz="700">
              <a:latin typeface="Inter SemiBold"/>
              <a:ea typeface="Inter SemiBold"/>
              <a:cs typeface="Inter SemiBold"/>
              <a:sym typeface="Inter SemiBold"/>
            </a:endParaRPr>
          </a:p>
        </p:txBody>
      </p:sp>
      <p:sp>
        <p:nvSpPr>
          <p:cNvPr id="4576" name="Google Shape;4576;p457"/>
          <p:cNvSpPr txBox="1"/>
          <p:nvPr/>
        </p:nvSpPr>
        <p:spPr>
          <a:xfrm>
            <a:off x="1856859" y="2079278"/>
            <a:ext cx="1603500" cy="201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latin typeface="Inter"/>
                <a:ea typeface="Inter"/>
                <a:cs typeface="Inter"/>
                <a:sym typeface="Inter"/>
              </a:rPr>
              <a:t>Verify every login and request</a:t>
            </a:r>
            <a:endParaRPr sz="700">
              <a:latin typeface="Inter"/>
              <a:ea typeface="Inter"/>
              <a:cs typeface="Inter"/>
              <a:sym typeface="Inter"/>
            </a:endParaRPr>
          </a:p>
        </p:txBody>
      </p:sp>
      <p:grpSp>
        <p:nvGrpSpPr>
          <p:cNvPr id="4577" name="Google Shape;4577;p457"/>
          <p:cNvGrpSpPr/>
          <p:nvPr/>
        </p:nvGrpSpPr>
        <p:grpSpPr>
          <a:xfrm>
            <a:off x="2899241" y="3869932"/>
            <a:ext cx="141523" cy="119357"/>
            <a:chOff x="4433888" y="1014413"/>
            <a:chExt cx="278478" cy="234954"/>
          </a:xfrm>
        </p:grpSpPr>
        <p:sp>
          <p:nvSpPr>
            <p:cNvPr id="4578" name="Google Shape;4578;p457"/>
            <p:cNvSpPr/>
            <p:nvPr/>
          </p:nvSpPr>
          <p:spPr>
            <a:xfrm>
              <a:off x="4538663" y="104298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79" name="Google Shape;4579;p457"/>
            <p:cNvSpPr/>
            <p:nvPr/>
          </p:nvSpPr>
          <p:spPr>
            <a:xfrm>
              <a:off x="4510088" y="1114425"/>
              <a:ext cx="122472" cy="93636"/>
            </a:xfrm>
            <a:custGeom>
              <a:avLst/>
              <a:gdLst/>
              <a:ahLst/>
              <a:cxnLst/>
              <a:rect l="l" t="t" r="r" b="b"/>
              <a:pathLst>
                <a:path w="21600" h="21600" extrusionOk="0">
                  <a:moveTo>
                    <a:pt x="21600" y="3472"/>
                  </a:moveTo>
                  <a:lnTo>
                    <a:pt x="18918" y="0"/>
                  </a:lnTo>
                  <a:lnTo>
                    <a:pt x="7943" y="14507"/>
                  </a:lnTo>
                  <a:lnTo>
                    <a:pt x="2730" y="7389"/>
                  </a:lnTo>
                  <a:lnTo>
                    <a:pt x="0" y="10800"/>
                  </a:lnTo>
                  <a:lnTo>
                    <a:pt x="7896" y="21600"/>
                  </a:lnTo>
                  <a:cubicBezTo>
                    <a:pt x="7896" y="21600"/>
                    <a:pt x="21600" y="3472"/>
                    <a:pt x="21600" y="347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80" name="Google Shape;4580;p457"/>
            <p:cNvSpPr/>
            <p:nvPr/>
          </p:nvSpPr>
          <p:spPr>
            <a:xfrm>
              <a:off x="4504134" y="104298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81" name="Google Shape;4581;p457"/>
            <p:cNvSpPr/>
            <p:nvPr/>
          </p:nvSpPr>
          <p:spPr>
            <a:xfrm>
              <a:off x="4433888" y="1014413"/>
              <a:ext cx="278478" cy="234954"/>
            </a:xfrm>
            <a:custGeom>
              <a:avLst/>
              <a:gdLst/>
              <a:ahLst/>
              <a:cxnLst/>
              <a:rect l="l" t="t" r="r" b="b"/>
              <a:pathLst>
                <a:path w="21600" h="21600" extrusionOk="0">
                  <a:moveTo>
                    <a:pt x="19938" y="5357"/>
                  </a:moveTo>
                  <a:lnTo>
                    <a:pt x="1662" y="5357"/>
                  </a:lnTo>
                  <a:lnTo>
                    <a:pt x="1662" y="1969"/>
                  </a:lnTo>
                  <a:lnTo>
                    <a:pt x="19938" y="1969"/>
                  </a:lnTo>
                  <a:cubicBezTo>
                    <a:pt x="19938" y="1969"/>
                    <a:pt x="19938" y="5357"/>
                    <a:pt x="19938" y="5357"/>
                  </a:cubicBezTo>
                  <a:close/>
                  <a:moveTo>
                    <a:pt x="19938" y="19631"/>
                  </a:moveTo>
                  <a:lnTo>
                    <a:pt x="1662" y="19631"/>
                  </a:lnTo>
                  <a:lnTo>
                    <a:pt x="1662" y="7321"/>
                  </a:lnTo>
                  <a:lnTo>
                    <a:pt x="19938" y="7321"/>
                  </a:lnTo>
                  <a:cubicBezTo>
                    <a:pt x="19938" y="7321"/>
                    <a:pt x="19938" y="19631"/>
                    <a:pt x="19938" y="19631"/>
                  </a:cubicBezTo>
                  <a:close/>
                  <a:moveTo>
                    <a:pt x="20769" y="0"/>
                  </a:moveTo>
                  <a:lnTo>
                    <a:pt x="831" y="0"/>
                  </a:lnTo>
                  <a:lnTo>
                    <a:pt x="0" y="985"/>
                  </a:lnTo>
                  <a:lnTo>
                    <a:pt x="0" y="20615"/>
                  </a:lnTo>
                  <a:lnTo>
                    <a:pt x="831" y="21600"/>
                  </a:lnTo>
                  <a:lnTo>
                    <a:pt x="20769" y="21600"/>
                  </a:lnTo>
                  <a:lnTo>
                    <a:pt x="21600" y="20615"/>
                  </a:lnTo>
                  <a:lnTo>
                    <a:pt x="21600" y="985"/>
                  </a:lnTo>
                  <a:cubicBezTo>
                    <a:pt x="21600" y="985"/>
                    <a:pt x="20769" y="0"/>
                    <a:pt x="20769"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82" name="Google Shape;4582;p457"/>
            <p:cNvSpPr/>
            <p:nvPr/>
          </p:nvSpPr>
          <p:spPr>
            <a:xfrm>
              <a:off x="4467225" y="104298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4583" name="Google Shape;4583;p457"/>
          <p:cNvSpPr/>
          <p:nvPr/>
        </p:nvSpPr>
        <p:spPr>
          <a:xfrm>
            <a:off x="2890883" y="3261414"/>
            <a:ext cx="100764" cy="127710"/>
          </a:xfrm>
          <a:custGeom>
            <a:avLst/>
            <a:gdLst/>
            <a:ahLst/>
            <a:cxnLst/>
            <a:rect l="l" t="t" r="r" b="b"/>
            <a:pathLst>
              <a:path w="21600" h="21600" extrusionOk="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84" name="Google Shape;4584;p457"/>
          <p:cNvSpPr/>
          <p:nvPr/>
        </p:nvSpPr>
        <p:spPr>
          <a:xfrm>
            <a:off x="2905648" y="2684922"/>
            <a:ext cx="138294" cy="128412"/>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85" name="Google Shape;4585;p457"/>
          <p:cNvSpPr txBox="1"/>
          <p:nvPr/>
        </p:nvSpPr>
        <p:spPr>
          <a:xfrm>
            <a:off x="1911827" y="2340792"/>
            <a:ext cx="6642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i="1">
                <a:latin typeface="Inter"/>
                <a:ea typeface="Inter"/>
                <a:cs typeface="Inter"/>
                <a:sym typeface="Inter"/>
              </a:rPr>
              <a:t>WHAT</a:t>
            </a:r>
            <a:endParaRPr sz="700" b="1" i="1">
              <a:latin typeface="Inter"/>
              <a:ea typeface="Inter"/>
              <a:cs typeface="Inter"/>
              <a:sym typeface="Inter"/>
            </a:endParaRPr>
          </a:p>
        </p:txBody>
      </p:sp>
      <p:sp>
        <p:nvSpPr>
          <p:cNvPr id="4586" name="Google Shape;4586;p457"/>
          <p:cNvSpPr txBox="1"/>
          <p:nvPr/>
        </p:nvSpPr>
        <p:spPr>
          <a:xfrm>
            <a:off x="2933742" y="2340792"/>
            <a:ext cx="6642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i="1">
                <a:latin typeface="Inter"/>
                <a:ea typeface="Inter"/>
                <a:cs typeface="Inter"/>
                <a:sym typeface="Inter"/>
              </a:rPr>
              <a:t>HOW</a:t>
            </a:r>
            <a:endParaRPr sz="700" b="1" i="1">
              <a:latin typeface="Inter"/>
              <a:ea typeface="Inter"/>
              <a:cs typeface="Inter"/>
              <a:sym typeface="Inter"/>
            </a:endParaRPr>
          </a:p>
        </p:txBody>
      </p:sp>
      <p:sp>
        <p:nvSpPr>
          <p:cNvPr id="4587" name="Google Shape;4587;p457"/>
          <p:cNvSpPr/>
          <p:nvPr/>
        </p:nvSpPr>
        <p:spPr>
          <a:xfrm>
            <a:off x="1713326" y="3072833"/>
            <a:ext cx="41700" cy="160200"/>
          </a:xfrm>
          <a:prstGeom prst="rect">
            <a:avLst/>
          </a:prstGeom>
          <a:solidFill>
            <a:srgbClr val="F8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8" name="Google Shape;4588;p457"/>
          <p:cNvGrpSpPr/>
          <p:nvPr/>
        </p:nvGrpSpPr>
        <p:grpSpPr>
          <a:xfrm>
            <a:off x="4170832" y="3371438"/>
            <a:ext cx="207348" cy="97344"/>
            <a:chOff x="2191654" y="3577721"/>
            <a:chExt cx="358051" cy="168096"/>
          </a:xfrm>
        </p:grpSpPr>
        <p:grpSp>
          <p:nvGrpSpPr>
            <p:cNvPr id="4589" name="Google Shape;4589;p457"/>
            <p:cNvGrpSpPr/>
            <p:nvPr/>
          </p:nvGrpSpPr>
          <p:grpSpPr>
            <a:xfrm>
              <a:off x="2465325" y="3577721"/>
              <a:ext cx="84380" cy="168096"/>
              <a:chOff x="4452462" y="1606192"/>
              <a:chExt cx="88756" cy="176832"/>
            </a:xfrm>
          </p:grpSpPr>
          <p:cxnSp>
            <p:nvCxnSpPr>
              <p:cNvPr id="4590" name="Google Shape;4590;p457"/>
              <p:cNvCxnSpPr/>
              <p:nvPr/>
            </p:nvCxnSpPr>
            <p:spPr>
              <a:xfrm>
                <a:off x="4453018" y="1606192"/>
                <a:ext cx="88200" cy="88200"/>
              </a:xfrm>
              <a:prstGeom prst="straightConnector1">
                <a:avLst/>
              </a:prstGeom>
              <a:noFill/>
              <a:ln w="9525" cap="flat" cmpd="sng">
                <a:solidFill>
                  <a:srgbClr val="B0291C"/>
                </a:solidFill>
                <a:prstDash val="solid"/>
                <a:round/>
                <a:headEnd type="none" w="med" len="med"/>
                <a:tailEnd type="none" w="med" len="med"/>
              </a:ln>
            </p:spPr>
          </p:cxnSp>
          <p:cxnSp>
            <p:nvCxnSpPr>
              <p:cNvPr id="4591" name="Google Shape;4591;p457"/>
              <p:cNvCxnSpPr/>
              <p:nvPr/>
            </p:nvCxnSpPr>
            <p:spPr>
              <a:xfrm rot="10800000" flipH="1">
                <a:off x="4452462" y="1694524"/>
                <a:ext cx="88500" cy="88500"/>
              </a:xfrm>
              <a:prstGeom prst="straightConnector1">
                <a:avLst/>
              </a:prstGeom>
              <a:noFill/>
              <a:ln w="9525" cap="flat" cmpd="sng">
                <a:solidFill>
                  <a:srgbClr val="B0291C"/>
                </a:solidFill>
                <a:prstDash val="solid"/>
                <a:round/>
                <a:headEnd type="none" w="med" len="med"/>
                <a:tailEnd type="none" w="med" len="med"/>
              </a:ln>
            </p:spPr>
          </p:cxnSp>
        </p:grpSp>
        <p:cxnSp>
          <p:nvCxnSpPr>
            <p:cNvPr id="4592" name="Google Shape;4592;p457"/>
            <p:cNvCxnSpPr/>
            <p:nvPr/>
          </p:nvCxnSpPr>
          <p:spPr>
            <a:xfrm rot="10800000">
              <a:off x="2191654" y="3658511"/>
              <a:ext cx="357600" cy="0"/>
            </a:xfrm>
            <a:prstGeom prst="straightConnector1">
              <a:avLst/>
            </a:prstGeom>
            <a:noFill/>
            <a:ln w="9525" cap="flat" cmpd="sng">
              <a:solidFill>
                <a:srgbClr val="B0291C"/>
              </a:solidFill>
              <a:prstDash val="solid"/>
              <a:round/>
              <a:headEnd type="none" w="med" len="med"/>
              <a:tailEnd type="none" w="med" len="med"/>
            </a:ln>
          </p:spPr>
        </p:cxnSp>
      </p:grpSp>
      <p:grpSp>
        <p:nvGrpSpPr>
          <p:cNvPr id="4593" name="Google Shape;4593;p457"/>
          <p:cNvGrpSpPr/>
          <p:nvPr/>
        </p:nvGrpSpPr>
        <p:grpSpPr>
          <a:xfrm>
            <a:off x="4411670" y="3310173"/>
            <a:ext cx="219900" cy="219900"/>
            <a:chOff x="4411670" y="3304785"/>
            <a:chExt cx="219900" cy="219900"/>
          </a:xfrm>
        </p:grpSpPr>
        <p:sp>
          <p:nvSpPr>
            <p:cNvPr id="4594" name="Google Shape;4594;p457"/>
            <p:cNvSpPr/>
            <p:nvPr/>
          </p:nvSpPr>
          <p:spPr>
            <a:xfrm>
              <a:off x="4411670" y="3304785"/>
              <a:ext cx="219900" cy="219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5" name="Google Shape;4595;p457"/>
            <p:cNvGrpSpPr/>
            <p:nvPr/>
          </p:nvGrpSpPr>
          <p:grpSpPr>
            <a:xfrm>
              <a:off x="4442620" y="3335704"/>
              <a:ext cx="157999" cy="158063"/>
              <a:chOff x="1457483" y="2546337"/>
              <a:chExt cx="319772" cy="319772"/>
            </a:xfrm>
          </p:grpSpPr>
          <p:sp>
            <p:nvSpPr>
              <p:cNvPr id="4596" name="Google Shape;4596;p457"/>
              <p:cNvSpPr/>
              <p:nvPr/>
            </p:nvSpPr>
            <p:spPr>
              <a:xfrm>
                <a:off x="1534041" y="2617428"/>
                <a:ext cx="172584" cy="172638"/>
              </a:xfrm>
              <a:custGeom>
                <a:avLst/>
                <a:gdLst/>
                <a:ahLst/>
                <a:cxnLst/>
                <a:rect l="l" t="t" r="r" b="b"/>
                <a:pathLst>
                  <a:path w="21600" h="21600" extrusionOk="0">
                    <a:moveTo>
                      <a:pt x="21500" y="2170"/>
                    </a:moveTo>
                    <a:lnTo>
                      <a:pt x="19314" y="0"/>
                    </a:lnTo>
                    <a:lnTo>
                      <a:pt x="10785" y="8626"/>
                    </a:lnTo>
                    <a:lnTo>
                      <a:pt x="2163" y="100"/>
                    </a:lnTo>
                    <a:lnTo>
                      <a:pt x="0" y="2285"/>
                    </a:lnTo>
                    <a:lnTo>
                      <a:pt x="8622" y="10812"/>
                    </a:lnTo>
                    <a:lnTo>
                      <a:pt x="92" y="19430"/>
                    </a:lnTo>
                    <a:lnTo>
                      <a:pt x="2279" y="21600"/>
                    </a:lnTo>
                    <a:lnTo>
                      <a:pt x="10808" y="12974"/>
                    </a:lnTo>
                    <a:lnTo>
                      <a:pt x="19429" y="21500"/>
                    </a:lnTo>
                    <a:lnTo>
                      <a:pt x="21600" y="19315"/>
                    </a:lnTo>
                    <a:lnTo>
                      <a:pt x="12971" y="10788"/>
                    </a:lnTo>
                    <a:cubicBezTo>
                      <a:pt x="12971" y="10788"/>
                      <a:pt x="21500" y="2170"/>
                      <a:pt x="21500" y="2170"/>
                    </a:cubicBezTo>
                    <a:close/>
                  </a:path>
                </a:pathLst>
              </a:custGeom>
              <a:solidFill>
                <a:srgbClr val="B3162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97" name="Google Shape;4597;p457"/>
              <p:cNvSpPr/>
              <p:nvPr/>
            </p:nvSpPr>
            <p:spPr>
              <a:xfrm>
                <a:off x="1457483" y="2546337"/>
                <a:ext cx="319772" cy="319772"/>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B3162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sp>
        <p:nvSpPr>
          <p:cNvPr id="4598" name="Google Shape;4598;p457"/>
          <p:cNvSpPr/>
          <p:nvPr/>
        </p:nvSpPr>
        <p:spPr>
          <a:xfrm>
            <a:off x="1713326" y="3892508"/>
            <a:ext cx="41700" cy="160200"/>
          </a:xfrm>
          <a:prstGeom prst="rect">
            <a:avLst/>
          </a:prstGeom>
          <a:solidFill>
            <a:srgbClr val="F8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57"/>
          <p:cNvSpPr/>
          <p:nvPr/>
        </p:nvSpPr>
        <p:spPr>
          <a:xfrm>
            <a:off x="3976727" y="3056450"/>
            <a:ext cx="609900" cy="1866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0" name="Google Shape;4600;p457"/>
          <p:cNvGrpSpPr/>
          <p:nvPr/>
        </p:nvGrpSpPr>
        <p:grpSpPr>
          <a:xfrm>
            <a:off x="4051490" y="3100623"/>
            <a:ext cx="530619" cy="98773"/>
            <a:chOff x="1646678" y="3577721"/>
            <a:chExt cx="903028" cy="168096"/>
          </a:xfrm>
        </p:grpSpPr>
        <p:grpSp>
          <p:nvGrpSpPr>
            <p:cNvPr id="4601" name="Google Shape;4601;p457"/>
            <p:cNvGrpSpPr/>
            <p:nvPr/>
          </p:nvGrpSpPr>
          <p:grpSpPr>
            <a:xfrm>
              <a:off x="2465325" y="3577721"/>
              <a:ext cx="84380" cy="168096"/>
              <a:chOff x="4452462" y="1606192"/>
              <a:chExt cx="88756" cy="176832"/>
            </a:xfrm>
          </p:grpSpPr>
          <p:cxnSp>
            <p:nvCxnSpPr>
              <p:cNvPr id="4602" name="Google Shape;4602;p457"/>
              <p:cNvCxnSpPr/>
              <p:nvPr/>
            </p:nvCxnSpPr>
            <p:spPr>
              <a:xfrm>
                <a:off x="4453018"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603" name="Google Shape;4603;p457"/>
              <p:cNvCxnSpPr/>
              <p:nvPr/>
            </p:nvCxnSpPr>
            <p:spPr>
              <a:xfrm rot="10800000" flipH="1">
                <a:off x="4452462" y="1694524"/>
                <a:ext cx="88500" cy="88500"/>
              </a:xfrm>
              <a:prstGeom prst="straightConnector1">
                <a:avLst/>
              </a:prstGeom>
              <a:noFill/>
              <a:ln w="9525" cap="flat" cmpd="sng">
                <a:solidFill>
                  <a:srgbClr val="0055DC"/>
                </a:solidFill>
                <a:prstDash val="solid"/>
                <a:round/>
                <a:headEnd type="none" w="med" len="med"/>
                <a:tailEnd type="none" w="med" len="med"/>
              </a:ln>
            </p:spPr>
          </p:cxnSp>
        </p:grpSp>
        <p:cxnSp>
          <p:nvCxnSpPr>
            <p:cNvPr id="4604" name="Google Shape;4604;p457"/>
            <p:cNvCxnSpPr/>
            <p:nvPr/>
          </p:nvCxnSpPr>
          <p:spPr>
            <a:xfrm rot="10800000">
              <a:off x="1646678" y="3663464"/>
              <a:ext cx="891000" cy="0"/>
            </a:xfrm>
            <a:prstGeom prst="straightConnector1">
              <a:avLst/>
            </a:prstGeom>
            <a:noFill/>
            <a:ln w="9525" cap="flat" cmpd="sng">
              <a:solidFill>
                <a:srgbClr val="0055DC"/>
              </a:solidFill>
              <a:prstDash val="solid"/>
              <a:round/>
              <a:headEnd type="none" w="med" len="med"/>
              <a:tailEnd type="none" w="med" len="med"/>
            </a:ln>
          </p:spPr>
        </p:cxnSp>
      </p:grpSp>
      <p:grpSp>
        <p:nvGrpSpPr>
          <p:cNvPr id="4605" name="Google Shape;4605;p457"/>
          <p:cNvGrpSpPr/>
          <p:nvPr/>
        </p:nvGrpSpPr>
        <p:grpSpPr>
          <a:xfrm>
            <a:off x="3827770" y="3037799"/>
            <a:ext cx="219830" cy="219803"/>
            <a:chOff x="5127213" y="2714113"/>
            <a:chExt cx="264600" cy="264600"/>
          </a:xfrm>
        </p:grpSpPr>
        <p:sp>
          <p:nvSpPr>
            <p:cNvPr id="4606" name="Google Shape;4606;p457"/>
            <p:cNvSpPr/>
            <p:nvPr/>
          </p:nvSpPr>
          <p:spPr>
            <a:xfrm>
              <a:off x="5127213" y="2714113"/>
              <a:ext cx="264600" cy="26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7" name="Google Shape;4607;p457"/>
            <p:cNvGrpSpPr/>
            <p:nvPr/>
          </p:nvGrpSpPr>
          <p:grpSpPr>
            <a:xfrm>
              <a:off x="5165093" y="2751993"/>
              <a:ext cx="188840" cy="188840"/>
              <a:chOff x="5619750" y="985838"/>
              <a:chExt cx="278483" cy="278483"/>
            </a:xfrm>
          </p:grpSpPr>
          <p:sp>
            <p:nvSpPr>
              <p:cNvPr id="4608" name="Google Shape;4608;p457"/>
              <p:cNvSpPr/>
              <p:nvPr/>
            </p:nvSpPr>
            <p:spPr>
              <a:xfrm>
                <a:off x="5619750" y="985838"/>
                <a:ext cx="278483" cy="278483"/>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57CF7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09" name="Google Shape;4609;p457"/>
              <p:cNvSpPr/>
              <p:nvPr/>
            </p:nvSpPr>
            <p:spPr>
              <a:xfrm>
                <a:off x="5681662" y="1066800"/>
                <a:ext cx="159192" cy="117882"/>
              </a:xfrm>
              <a:custGeom>
                <a:avLst/>
                <a:gdLst/>
                <a:ahLst/>
                <a:cxnLst/>
                <a:rect l="l" t="t" r="r" b="b"/>
                <a:pathLst>
                  <a:path w="21600" h="21600" extrusionOk="0">
                    <a:moveTo>
                      <a:pt x="7839" y="15967"/>
                    </a:moveTo>
                    <a:lnTo>
                      <a:pt x="2100" y="7871"/>
                    </a:lnTo>
                    <a:lnTo>
                      <a:pt x="0" y="10589"/>
                    </a:lnTo>
                    <a:lnTo>
                      <a:pt x="7803" y="21600"/>
                    </a:lnTo>
                    <a:lnTo>
                      <a:pt x="21600" y="2758"/>
                    </a:lnTo>
                    <a:lnTo>
                      <a:pt x="19537" y="0"/>
                    </a:lnTo>
                    <a:cubicBezTo>
                      <a:pt x="19537" y="0"/>
                      <a:pt x="7839" y="15967"/>
                      <a:pt x="7839" y="15967"/>
                    </a:cubicBezTo>
                    <a:close/>
                  </a:path>
                </a:pathLst>
              </a:custGeom>
              <a:solidFill>
                <a:srgbClr val="57CF7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grpSp>
        <p:nvGrpSpPr>
          <p:cNvPr id="4610" name="Google Shape;4610;p457"/>
          <p:cNvGrpSpPr/>
          <p:nvPr/>
        </p:nvGrpSpPr>
        <p:grpSpPr>
          <a:xfrm>
            <a:off x="3996043" y="3027178"/>
            <a:ext cx="591000" cy="51652"/>
            <a:chOff x="3605996" y="2954840"/>
            <a:chExt cx="591000" cy="51652"/>
          </a:xfrm>
        </p:grpSpPr>
        <p:grpSp>
          <p:nvGrpSpPr>
            <p:cNvPr id="4611" name="Google Shape;4611;p457"/>
            <p:cNvGrpSpPr/>
            <p:nvPr/>
          </p:nvGrpSpPr>
          <p:grpSpPr>
            <a:xfrm rot="10800000">
              <a:off x="3608872" y="2954840"/>
              <a:ext cx="25935" cy="51652"/>
              <a:chOff x="4452462" y="1606192"/>
              <a:chExt cx="88756" cy="176832"/>
            </a:xfrm>
          </p:grpSpPr>
          <p:cxnSp>
            <p:nvCxnSpPr>
              <p:cNvPr id="4612" name="Google Shape;4612;p457"/>
              <p:cNvCxnSpPr/>
              <p:nvPr/>
            </p:nvCxnSpPr>
            <p:spPr>
              <a:xfrm>
                <a:off x="4453018"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613" name="Google Shape;4613;p457"/>
              <p:cNvCxnSpPr/>
              <p:nvPr/>
            </p:nvCxnSpPr>
            <p:spPr>
              <a:xfrm rot="10800000" flipH="1">
                <a:off x="4452462" y="1694524"/>
                <a:ext cx="88500" cy="88500"/>
              </a:xfrm>
              <a:prstGeom prst="straightConnector1">
                <a:avLst/>
              </a:prstGeom>
              <a:noFill/>
              <a:ln w="9525" cap="flat" cmpd="sng">
                <a:solidFill>
                  <a:srgbClr val="0055DC"/>
                </a:solidFill>
                <a:prstDash val="solid"/>
                <a:round/>
                <a:headEnd type="none" w="med" len="med"/>
                <a:tailEnd type="none" w="med" len="med"/>
              </a:ln>
            </p:spPr>
          </p:cxnSp>
        </p:grpSp>
        <p:cxnSp>
          <p:nvCxnSpPr>
            <p:cNvPr id="4614" name="Google Shape;4614;p457"/>
            <p:cNvCxnSpPr/>
            <p:nvPr/>
          </p:nvCxnSpPr>
          <p:spPr>
            <a:xfrm rot="10800000">
              <a:off x="3605996" y="2981788"/>
              <a:ext cx="591000" cy="0"/>
            </a:xfrm>
            <a:prstGeom prst="straightConnector1">
              <a:avLst/>
            </a:prstGeom>
            <a:noFill/>
            <a:ln w="9525" cap="flat" cmpd="sng">
              <a:solidFill>
                <a:srgbClr val="0055DC"/>
              </a:solidFill>
              <a:prstDash val="lgDash"/>
              <a:round/>
              <a:headEnd type="none" w="med" len="med"/>
              <a:tailEnd type="none" w="med" len="med"/>
            </a:ln>
          </p:spPr>
        </p:cxnSp>
      </p:grpSp>
      <p:grpSp>
        <p:nvGrpSpPr>
          <p:cNvPr id="4615" name="Google Shape;4615;p457"/>
          <p:cNvGrpSpPr/>
          <p:nvPr/>
        </p:nvGrpSpPr>
        <p:grpSpPr>
          <a:xfrm>
            <a:off x="3995993" y="3216578"/>
            <a:ext cx="597300" cy="51652"/>
            <a:chOff x="3605946" y="3144240"/>
            <a:chExt cx="597300" cy="51652"/>
          </a:xfrm>
        </p:grpSpPr>
        <p:cxnSp>
          <p:nvCxnSpPr>
            <p:cNvPr id="4616" name="Google Shape;4616;p457"/>
            <p:cNvCxnSpPr/>
            <p:nvPr/>
          </p:nvCxnSpPr>
          <p:spPr>
            <a:xfrm rot="10800000">
              <a:off x="3605946" y="3170313"/>
              <a:ext cx="597300" cy="0"/>
            </a:xfrm>
            <a:prstGeom prst="straightConnector1">
              <a:avLst/>
            </a:prstGeom>
            <a:noFill/>
            <a:ln w="9525" cap="flat" cmpd="sng">
              <a:solidFill>
                <a:srgbClr val="0055DC"/>
              </a:solidFill>
              <a:prstDash val="lgDash"/>
              <a:round/>
              <a:headEnd type="none" w="med" len="med"/>
              <a:tailEnd type="none" w="med" len="med"/>
            </a:ln>
          </p:spPr>
        </p:cxnSp>
        <p:grpSp>
          <p:nvGrpSpPr>
            <p:cNvPr id="4617" name="Google Shape;4617;p457"/>
            <p:cNvGrpSpPr/>
            <p:nvPr/>
          </p:nvGrpSpPr>
          <p:grpSpPr>
            <a:xfrm rot="10800000">
              <a:off x="3608872" y="3144240"/>
              <a:ext cx="25935" cy="51652"/>
              <a:chOff x="4452462" y="1606192"/>
              <a:chExt cx="88756" cy="176832"/>
            </a:xfrm>
          </p:grpSpPr>
          <p:cxnSp>
            <p:nvCxnSpPr>
              <p:cNvPr id="4618" name="Google Shape;4618;p457"/>
              <p:cNvCxnSpPr/>
              <p:nvPr/>
            </p:nvCxnSpPr>
            <p:spPr>
              <a:xfrm>
                <a:off x="4453018"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619" name="Google Shape;4619;p457"/>
              <p:cNvCxnSpPr/>
              <p:nvPr/>
            </p:nvCxnSpPr>
            <p:spPr>
              <a:xfrm rot="10800000" flipH="1">
                <a:off x="4452462" y="1694524"/>
                <a:ext cx="88500" cy="88500"/>
              </a:xfrm>
              <a:prstGeom prst="straightConnector1">
                <a:avLst/>
              </a:prstGeom>
              <a:noFill/>
              <a:ln w="9525" cap="flat" cmpd="sng">
                <a:solidFill>
                  <a:srgbClr val="0055DC"/>
                </a:solidFill>
                <a:prstDash val="solid"/>
                <a:round/>
                <a:headEnd type="none" w="med" len="med"/>
                <a:tailEnd type="none" w="med" len="med"/>
              </a:ln>
            </p:spPr>
          </p:cxnSp>
        </p:grpSp>
      </p:grpSp>
      <p:grpSp>
        <p:nvGrpSpPr>
          <p:cNvPr id="4620" name="Google Shape;4620;p457"/>
          <p:cNvGrpSpPr/>
          <p:nvPr/>
        </p:nvGrpSpPr>
        <p:grpSpPr>
          <a:xfrm>
            <a:off x="1299170" y="3061566"/>
            <a:ext cx="455819" cy="188975"/>
            <a:chOff x="-2913842" y="4545138"/>
            <a:chExt cx="1052700" cy="188975"/>
          </a:xfrm>
        </p:grpSpPr>
        <p:sp>
          <p:nvSpPr>
            <p:cNvPr id="4621" name="Google Shape;4621;p457"/>
            <p:cNvSpPr/>
            <p:nvPr/>
          </p:nvSpPr>
          <p:spPr>
            <a:xfrm>
              <a:off x="-2913842" y="4545138"/>
              <a:ext cx="1052700" cy="1866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2" name="Google Shape;4622;p457"/>
            <p:cNvCxnSpPr/>
            <p:nvPr/>
          </p:nvCxnSpPr>
          <p:spPr>
            <a:xfrm rot="10800000">
              <a:off x="-2872032" y="4639705"/>
              <a:ext cx="956100" cy="0"/>
            </a:xfrm>
            <a:prstGeom prst="straightConnector1">
              <a:avLst/>
            </a:prstGeom>
            <a:noFill/>
            <a:ln w="9525" cap="flat" cmpd="sng">
              <a:solidFill>
                <a:srgbClr val="0055DC"/>
              </a:solidFill>
              <a:prstDash val="solid"/>
              <a:round/>
              <a:headEnd type="none" w="med" len="med"/>
              <a:tailEnd type="none" w="med" len="med"/>
            </a:ln>
          </p:spPr>
        </p:cxnSp>
        <p:cxnSp>
          <p:nvCxnSpPr>
            <p:cNvPr id="4623" name="Google Shape;4623;p457"/>
            <p:cNvCxnSpPr/>
            <p:nvPr/>
          </p:nvCxnSpPr>
          <p:spPr>
            <a:xfrm rot="10800000">
              <a:off x="-2912300" y="4545588"/>
              <a:ext cx="1039200" cy="0"/>
            </a:xfrm>
            <a:prstGeom prst="straightConnector1">
              <a:avLst/>
            </a:prstGeom>
            <a:noFill/>
            <a:ln w="9525" cap="flat" cmpd="sng">
              <a:solidFill>
                <a:srgbClr val="0055DC"/>
              </a:solidFill>
              <a:prstDash val="lgDash"/>
              <a:round/>
              <a:headEnd type="none" w="med" len="med"/>
              <a:tailEnd type="none" w="med" len="med"/>
            </a:ln>
          </p:spPr>
        </p:cxnSp>
        <p:cxnSp>
          <p:nvCxnSpPr>
            <p:cNvPr id="4624" name="Google Shape;4624;p457"/>
            <p:cNvCxnSpPr/>
            <p:nvPr/>
          </p:nvCxnSpPr>
          <p:spPr>
            <a:xfrm rot="10800000">
              <a:off x="-2912300" y="4734113"/>
              <a:ext cx="1039200" cy="0"/>
            </a:xfrm>
            <a:prstGeom prst="straightConnector1">
              <a:avLst/>
            </a:prstGeom>
            <a:noFill/>
            <a:ln w="9525" cap="flat" cmpd="sng">
              <a:solidFill>
                <a:srgbClr val="0055DC"/>
              </a:solidFill>
              <a:prstDash val="lgDash"/>
              <a:round/>
              <a:headEnd type="none" w="med" len="med"/>
              <a:tailEnd type="none" w="med" len="med"/>
            </a:ln>
          </p:spPr>
        </p:cxnSp>
      </p:grpSp>
      <p:sp>
        <p:nvSpPr>
          <p:cNvPr id="4625" name="Google Shape;4625;p457"/>
          <p:cNvSpPr/>
          <p:nvPr/>
        </p:nvSpPr>
        <p:spPr>
          <a:xfrm>
            <a:off x="6805270" y="4175982"/>
            <a:ext cx="600000" cy="3777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Secure Web Gateway</a:t>
            </a:r>
            <a:endParaRPr sz="700">
              <a:solidFill>
                <a:srgbClr val="B7B7B7"/>
              </a:solidFill>
              <a:latin typeface="Inter SemiBold"/>
              <a:ea typeface="Inter SemiBold"/>
              <a:cs typeface="Inter SemiBold"/>
              <a:sym typeface="Inter SemiBold"/>
            </a:endParaRPr>
          </a:p>
        </p:txBody>
      </p:sp>
      <p:sp>
        <p:nvSpPr>
          <p:cNvPr id="4626" name="Google Shape;4626;p457"/>
          <p:cNvSpPr/>
          <p:nvPr/>
        </p:nvSpPr>
        <p:spPr>
          <a:xfrm>
            <a:off x="8105615" y="4175982"/>
            <a:ext cx="600000" cy="3777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WAN </a:t>
            </a:r>
            <a:br>
              <a:rPr lang="en" sz="700">
                <a:solidFill>
                  <a:srgbClr val="B7B7B7"/>
                </a:solidFill>
                <a:latin typeface="Inter SemiBold"/>
                <a:ea typeface="Inter SemiBold"/>
                <a:cs typeface="Inter SemiBold"/>
                <a:sym typeface="Inter SemiBold"/>
              </a:rPr>
            </a:br>
            <a:r>
              <a:rPr lang="en" sz="700">
                <a:solidFill>
                  <a:srgbClr val="B7B7B7"/>
                </a:solidFill>
                <a:latin typeface="Inter SemiBold"/>
                <a:ea typeface="Inter SemiBold"/>
                <a:cs typeface="Inter SemiBold"/>
                <a:sym typeface="Inter SemiBold"/>
              </a:rPr>
              <a:t>as a Service</a:t>
            </a:r>
            <a:endParaRPr sz="700">
              <a:solidFill>
                <a:srgbClr val="B7B7B7"/>
              </a:solidFill>
              <a:latin typeface="Inter SemiBold"/>
              <a:ea typeface="Inter SemiBold"/>
              <a:cs typeface="Inter SemiBold"/>
              <a:sym typeface="Inter SemiBold"/>
            </a:endParaRPr>
          </a:p>
        </p:txBody>
      </p:sp>
      <p:grpSp>
        <p:nvGrpSpPr>
          <p:cNvPr id="4627" name="Google Shape;4627;p457"/>
          <p:cNvGrpSpPr/>
          <p:nvPr/>
        </p:nvGrpSpPr>
        <p:grpSpPr>
          <a:xfrm>
            <a:off x="6156862" y="4176172"/>
            <a:ext cx="600089" cy="377648"/>
            <a:chOff x="1106108" y="1891850"/>
            <a:chExt cx="1336500" cy="840900"/>
          </a:xfrm>
        </p:grpSpPr>
        <p:sp>
          <p:nvSpPr>
            <p:cNvPr id="4628" name="Google Shape;4628;p457"/>
            <p:cNvSpPr/>
            <p:nvPr/>
          </p:nvSpPr>
          <p:spPr>
            <a:xfrm>
              <a:off x="1106108" y="1891850"/>
              <a:ext cx="1336500" cy="840900"/>
            </a:xfrm>
            <a:prstGeom prst="hexagon">
              <a:avLst>
                <a:gd name="adj" fmla="val 20216"/>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Inter SemiBold"/>
                <a:ea typeface="Inter SemiBold"/>
                <a:cs typeface="Inter SemiBold"/>
                <a:sym typeface="Inter SemiBold"/>
              </a:endParaRPr>
            </a:p>
          </p:txBody>
        </p:sp>
        <p:sp>
          <p:nvSpPr>
            <p:cNvPr id="4629" name="Google Shape;4629;p457"/>
            <p:cNvSpPr txBox="1"/>
            <p:nvPr/>
          </p:nvSpPr>
          <p:spPr>
            <a:xfrm>
              <a:off x="1186800" y="1951197"/>
              <a:ext cx="1175100" cy="719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latin typeface="Inter SemiBold"/>
                  <a:ea typeface="Inter SemiBold"/>
                  <a:cs typeface="Inter SemiBold"/>
                  <a:sym typeface="Inter SemiBold"/>
                </a:rPr>
                <a:t>Zero Trust Network Access</a:t>
              </a:r>
              <a:endParaRPr sz="700">
                <a:latin typeface="Inter SemiBold"/>
                <a:ea typeface="Inter SemiBold"/>
                <a:cs typeface="Inter SemiBold"/>
                <a:sym typeface="Inter SemiBold"/>
              </a:endParaRPr>
            </a:p>
          </p:txBody>
        </p:sp>
      </p:grpSp>
      <p:sp>
        <p:nvSpPr>
          <p:cNvPr id="4630" name="Google Shape;4630;p457"/>
          <p:cNvSpPr/>
          <p:nvPr/>
        </p:nvSpPr>
        <p:spPr>
          <a:xfrm>
            <a:off x="7457200" y="4175597"/>
            <a:ext cx="600000" cy="377700"/>
          </a:xfrm>
          <a:prstGeom prst="hexagon">
            <a:avLst>
              <a:gd name="adj" fmla="val 20216"/>
              <a:gd name="vf" fmla="val 115470"/>
            </a:avLst>
          </a:prstGeom>
          <a:solidFill>
            <a:schemeClr val="accent4"/>
          </a:solidFill>
          <a:ln w="9525" cap="flat" cmpd="sng">
            <a:solidFill>
              <a:schemeClr val="accent2"/>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Inter SemiBold"/>
                <a:ea typeface="Inter SemiBold"/>
                <a:cs typeface="Inter SemiBold"/>
                <a:sym typeface="Inter SemiBold"/>
              </a:rPr>
              <a:t>Firewall as a Service</a:t>
            </a:r>
            <a:endParaRPr sz="700">
              <a:solidFill>
                <a:schemeClr val="dk1"/>
              </a:solidFill>
              <a:latin typeface="Inter SemiBold"/>
              <a:ea typeface="Inter SemiBold"/>
              <a:cs typeface="Inter SemiBold"/>
              <a:sym typeface="Inter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4"/>
        <p:cNvGrpSpPr/>
        <p:nvPr/>
      </p:nvGrpSpPr>
      <p:grpSpPr>
        <a:xfrm>
          <a:off x="0" y="0"/>
          <a:ext cx="0" cy="0"/>
          <a:chOff x="0" y="0"/>
          <a:chExt cx="0" cy="0"/>
        </a:xfrm>
      </p:grpSpPr>
      <p:sp>
        <p:nvSpPr>
          <p:cNvPr id="4635" name="Google Shape;4635;p458"/>
          <p:cNvSpPr/>
          <p:nvPr/>
        </p:nvSpPr>
        <p:spPr>
          <a:xfrm>
            <a:off x="6087275" y="4095235"/>
            <a:ext cx="2688300" cy="684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58"/>
          <p:cNvSpPr txBox="1"/>
          <p:nvPr/>
        </p:nvSpPr>
        <p:spPr>
          <a:xfrm>
            <a:off x="6577171" y="4602758"/>
            <a:ext cx="17085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chemeClr val="dk1"/>
                </a:solidFill>
                <a:latin typeface="Inter SemiBold"/>
                <a:ea typeface="Inter SemiBold"/>
                <a:cs typeface="Inter SemiBold"/>
                <a:sym typeface="Inter SemiBold"/>
              </a:rPr>
              <a:t>Browser Isolation</a:t>
            </a:r>
            <a:r>
              <a:rPr lang="en" sz="700">
                <a:solidFill>
                  <a:srgbClr val="B7B7B7"/>
                </a:solidFill>
                <a:latin typeface="Inter SemiBold"/>
                <a:ea typeface="Inter SemiBold"/>
                <a:cs typeface="Inter SemiBold"/>
                <a:sym typeface="Inter SemiBold"/>
              </a:rPr>
              <a:t>  |  DDoS Protection</a:t>
            </a:r>
            <a:endParaRPr sz="700">
              <a:solidFill>
                <a:srgbClr val="B7B7B7"/>
              </a:solidFill>
              <a:latin typeface="Inter SemiBold"/>
              <a:ea typeface="Inter SemiBold"/>
              <a:cs typeface="Inter SemiBold"/>
              <a:sym typeface="Inter SemiBold"/>
            </a:endParaRPr>
          </a:p>
        </p:txBody>
      </p:sp>
      <p:sp>
        <p:nvSpPr>
          <p:cNvPr id="4637" name="Google Shape;4637;p458"/>
          <p:cNvSpPr txBox="1">
            <a:spLocks noGrp="1"/>
          </p:cNvSpPr>
          <p:nvPr>
            <p:ph type="body" idx="1"/>
          </p:nvPr>
        </p:nvSpPr>
        <p:spPr>
          <a:xfrm>
            <a:off x="6125550" y="1551350"/>
            <a:ext cx="2592300" cy="2582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a:solidFill>
                  <a:srgbClr val="999999"/>
                </a:solidFill>
                <a:latin typeface="Inter"/>
                <a:ea typeface="Inter"/>
                <a:cs typeface="Inter"/>
                <a:sym typeface="Inter"/>
              </a:rPr>
              <a:t>[ease of use]</a:t>
            </a:r>
            <a:br>
              <a:rPr lang="en" sz="1000">
                <a:solidFill>
                  <a:srgbClr val="999999"/>
                </a:solidFill>
                <a:latin typeface="Inter"/>
                <a:ea typeface="Inter"/>
                <a:cs typeface="Inter"/>
                <a:sym typeface="Inter"/>
              </a:rPr>
            </a:br>
            <a:r>
              <a:rPr lang="en">
                <a:latin typeface="Inter SemiBold"/>
                <a:ea typeface="Inter SemiBold"/>
                <a:cs typeface="Inter SemiBold"/>
                <a:sym typeface="Inter SemiBold"/>
              </a:rPr>
              <a:t>Simplify Internet security </a:t>
            </a:r>
            <a:br>
              <a:rPr lang="en">
                <a:latin typeface="Inter SemiBold"/>
                <a:ea typeface="Inter SemiBold"/>
                <a:cs typeface="Inter SemiBold"/>
                <a:sym typeface="Inter SemiBold"/>
              </a:rPr>
            </a:br>
            <a:r>
              <a:rPr lang="en">
                <a:latin typeface="Inter SemiBold"/>
                <a:ea typeface="Inter SemiBold"/>
                <a:cs typeface="Inter SemiBold"/>
                <a:sym typeface="Inter SemiBold"/>
              </a:rPr>
              <a:t>and compliance</a:t>
            </a:r>
            <a:endParaRPr/>
          </a:p>
          <a:p>
            <a:pPr marL="0" lvl="0" indent="0" algn="l" rtl="0">
              <a:spcBef>
                <a:spcPts val="1000"/>
              </a:spcBef>
              <a:spcAft>
                <a:spcPts val="0"/>
              </a:spcAft>
              <a:buNone/>
            </a:pPr>
            <a:r>
              <a:rPr lang="en" sz="1000">
                <a:solidFill>
                  <a:srgbClr val="999999"/>
                </a:solidFill>
                <a:latin typeface="Inter"/>
                <a:ea typeface="Inter"/>
                <a:cs typeface="Inter"/>
                <a:sym typeface="Inter"/>
              </a:rPr>
              <a:t>[cost-efficient innovation]</a:t>
            </a:r>
            <a:br>
              <a:rPr lang="en" sz="1000">
                <a:solidFill>
                  <a:srgbClr val="999999"/>
                </a:solidFill>
                <a:latin typeface="Inter"/>
                <a:ea typeface="Inter"/>
                <a:cs typeface="Inter"/>
                <a:sym typeface="Inter"/>
              </a:rPr>
            </a:br>
            <a:r>
              <a:rPr lang="en">
                <a:solidFill>
                  <a:schemeClr val="dk2"/>
                </a:solidFill>
                <a:latin typeface="Inter SemiBold"/>
                <a:ea typeface="Inter SemiBold"/>
                <a:cs typeface="Inter SemiBold"/>
                <a:sym typeface="Inter SemiBold"/>
              </a:rPr>
              <a:t>Stop known and unknown threats</a:t>
            </a:r>
            <a:r>
              <a:rPr lang="en">
                <a:latin typeface="Inter SemiBold"/>
                <a:ea typeface="Inter SemiBold"/>
                <a:cs typeface="Inter SemiBold"/>
                <a:sym typeface="Inter SemiBold"/>
              </a:rPr>
              <a:t> over any port and protocol </a:t>
            </a:r>
            <a:endParaRPr>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[network speed &amp; scale]</a:t>
            </a:r>
            <a:br>
              <a:rPr lang="en" sz="1000">
                <a:solidFill>
                  <a:srgbClr val="999999"/>
                </a:solidFill>
                <a:latin typeface="Inter"/>
                <a:ea typeface="Inter"/>
                <a:cs typeface="Inter"/>
                <a:sym typeface="Inter"/>
              </a:rPr>
            </a:br>
            <a:r>
              <a:rPr lang="en">
                <a:solidFill>
                  <a:schemeClr val="dk2"/>
                </a:solidFill>
                <a:latin typeface="Inter SemiBold"/>
                <a:ea typeface="Inter SemiBold"/>
                <a:cs typeface="Inter SemiBold"/>
                <a:sym typeface="Inter SemiBold"/>
              </a:rPr>
              <a:t>Built on top of 1.1.1.1</a:t>
            </a:r>
            <a:r>
              <a:rPr lang="en">
                <a:latin typeface="Inter SemiBold"/>
                <a:ea typeface="Inter SemiBold"/>
                <a:cs typeface="Inter SemiBold"/>
                <a:sym typeface="Inter SemiBold"/>
              </a:rPr>
              <a:t>, the fastest public DNS resolver in the world</a:t>
            </a:r>
            <a:endParaRPr>
              <a:latin typeface="Inter SemiBold"/>
              <a:ea typeface="Inter SemiBold"/>
              <a:cs typeface="Inter SemiBold"/>
              <a:sym typeface="Inter SemiBold"/>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638" name="Google Shape;4638;p45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 Zero Trust services</a:t>
            </a:r>
            <a:endParaRPr/>
          </a:p>
        </p:txBody>
      </p:sp>
      <p:sp>
        <p:nvSpPr>
          <p:cNvPr id="4639" name="Google Shape;4639;p45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Secure Web Gateway with Zero Trust Browsing</a:t>
            </a:r>
            <a:endParaRPr b="0">
              <a:latin typeface="Inter SemiBold"/>
              <a:ea typeface="Inter SemiBold"/>
              <a:cs typeface="Inter SemiBold"/>
              <a:sym typeface="Inter SemiBold"/>
            </a:endParaRPr>
          </a:p>
        </p:txBody>
      </p:sp>
      <p:sp>
        <p:nvSpPr>
          <p:cNvPr id="4640" name="Google Shape;4640;p458"/>
          <p:cNvSpPr/>
          <p:nvPr/>
        </p:nvSpPr>
        <p:spPr>
          <a:xfrm>
            <a:off x="467102" y="2094575"/>
            <a:ext cx="803700" cy="2235300"/>
          </a:xfrm>
          <a:prstGeom prst="rect">
            <a:avLst/>
          </a:prstGeom>
          <a:solidFill>
            <a:srgbClr val="E2F5FA">
              <a:alpha val="49160"/>
            </a:srgbClr>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58"/>
          <p:cNvSpPr txBox="1"/>
          <p:nvPr/>
        </p:nvSpPr>
        <p:spPr>
          <a:xfrm>
            <a:off x="554716" y="2196775"/>
            <a:ext cx="609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Inter"/>
                <a:ea typeface="Inter"/>
                <a:cs typeface="Inter"/>
                <a:sym typeface="Inter"/>
              </a:rPr>
              <a:t>User</a:t>
            </a:r>
            <a:endParaRPr sz="1000">
              <a:latin typeface="Inter"/>
              <a:ea typeface="Inter"/>
              <a:cs typeface="Inter"/>
              <a:sym typeface="Inter"/>
            </a:endParaRPr>
          </a:p>
        </p:txBody>
      </p:sp>
      <p:sp>
        <p:nvSpPr>
          <p:cNvPr id="4642" name="Google Shape;4642;p458"/>
          <p:cNvSpPr/>
          <p:nvPr/>
        </p:nvSpPr>
        <p:spPr>
          <a:xfrm>
            <a:off x="560836" y="2616850"/>
            <a:ext cx="609900" cy="7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633"/>
              </a:solidFill>
            </a:endParaRPr>
          </a:p>
        </p:txBody>
      </p:sp>
      <p:sp>
        <p:nvSpPr>
          <p:cNvPr id="4643" name="Google Shape;4643;p458"/>
          <p:cNvSpPr/>
          <p:nvPr/>
        </p:nvSpPr>
        <p:spPr>
          <a:xfrm>
            <a:off x="560836" y="3455700"/>
            <a:ext cx="609900" cy="7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58"/>
          <p:cNvSpPr txBox="1"/>
          <p:nvPr/>
        </p:nvSpPr>
        <p:spPr>
          <a:xfrm>
            <a:off x="568042" y="3782900"/>
            <a:ext cx="60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Router in Office</a:t>
            </a:r>
            <a:endParaRPr sz="700">
              <a:latin typeface="Inter SemiBold"/>
              <a:ea typeface="Inter SemiBold"/>
              <a:cs typeface="Inter SemiBold"/>
              <a:sym typeface="Inter SemiBold"/>
            </a:endParaRPr>
          </a:p>
        </p:txBody>
      </p:sp>
      <p:sp>
        <p:nvSpPr>
          <p:cNvPr id="4645" name="Google Shape;4645;p458"/>
          <p:cNvSpPr txBox="1"/>
          <p:nvPr/>
        </p:nvSpPr>
        <p:spPr>
          <a:xfrm>
            <a:off x="568064" y="2945925"/>
            <a:ext cx="60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Client on </a:t>
            </a:r>
            <a:br>
              <a:rPr lang="en" sz="700">
                <a:latin typeface="Inter SemiBold"/>
                <a:ea typeface="Inter SemiBold"/>
                <a:cs typeface="Inter SemiBold"/>
                <a:sym typeface="Inter SemiBold"/>
              </a:rPr>
            </a:br>
            <a:r>
              <a:rPr lang="en" sz="700">
                <a:latin typeface="Inter SemiBold"/>
                <a:ea typeface="Inter SemiBold"/>
                <a:cs typeface="Inter SemiBold"/>
                <a:sym typeface="Inter SemiBold"/>
              </a:rPr>
              <a:t>Device</a:t>
            </a:r>
            <a:endParaRPr sz="700">
              <a:latin typeface="Inter SemiBold"/>
              <a:ea typeface="Inter SemiBold"/>
              <a:cs typeface="Inter SemiBold"/>
              <a:sym typeface="Inter SemiBold"/>
            </a:endParaRPr>
          </a:p>
        </p:txBody>
      </p:sp>
      <p:sp>
        <p:nvSpPr>
          <p:cNvPr id="4646" name="Google Shape;4646;p458"/>
          <p:cNvSpPr/>
          <p:nvPr/>
        </p:nvSpPr>
        <p:spPr>
          <a:xfrm>
            <a:off x="1984964" y="1551325"/>
            <a:ext cx="2139900" cy="31869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222"/>
              </a:solidFill>
            </a:endParaRPr>
          </a:p>
        </p:txBody>
      </p:sp>
      <p:sp>
        <p:nvSpPr>
          <p:cNvPr id="4647" name="Google Shape;4647;p458"/>
          <p:cNvSpPr/>
          <p:nvPr/>
        </p:nvSpPr>
        <p:spPr>
          <a:xfrm>
            <a:off x="2124464" y="2257500"/>
            <a:ext cx="927000" cy="2357400"/>
          </a:xfrm>
          <a:prstGeom prst="rect">
            <a:avLst/>
          </a:prstGeom>
          <a:solidFill>
            <a:srgbClr val="C5EBF5"/>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800">
              <a:latin typeface="Inter SemiBold"/>
              <a:ea typeface="Inter SemiBold"/>
              <a:cs typeface="Inter SemiBold"/>
              <a:sym typeface="Inter SemiBold"/>
            </a:endParaRPr>
          </a:p>
        </p:txBody>
      </p:sp>
      <p:sp>
        <p:nvSpPr>
          <p:cNvPr id="4648" name="Google Shape;4648;p458"/>
          <p:cNvSpPr txBox="1"/>
          <p:nvPr/>
        </p:nvSpPr>
        <p:spPr>
          <a:xfrm>
            <a:off x="1350039" y="2585750"/>
            <a:ext cx="688800" cy="2571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latin typeface="Inter"/>
                <a:ea typeface="Inter"/>
                <a:cs typeface="Inter"/>
                <a:sym typeface="Inter"/>
              </a:rPr>
              <a:t>Wireguard tunnel </a:t>
            </a:r>
            <a:br>
              <a:rPr lang="en" sz="700">
                <a:latin typeface="Inter"/>
                <a:ea typeface="Inter"/>
                <a:cs typeface="Inter"/>
                <a:sym typeface="Inter"/>
              </a:rPr>
            </a:br>
            <a:r>
              <a:rPr lang="en" sz="700" i="1">
                <a:solidFill>
                  <a:srgbClr val="FF6633"/>
                </a:solidFill>
                <a:latin typeface="Inter"/>
                <a:ea typeface="Inter"/>
                <a:cs typeface="Inter"/>
                <a:sym typeface="Inter"/>
              </a:rPr>
              <a:t>or</a:t>
            </a:r>
            <a:r>
              <a:rPr lang="en" sz="700">
                <a:latin typeface="Inter"/>
                <a:ea typeface="Inter"/>
                <a:cs typeface="Inter"/>
                <a:sym typeface="Inter"/>
              </a:rPr>
              <a:t> DoH</a:t>
            </a:r>
            <a:endParaRPr sz="700">
              <a:latin typeface="Inter"/>
              <a:ea typeface="Inter"/>
              <a:cs typeface="Inter"/>
              <a:sym typeface="Inter"/>
            </a:endParaRPr>
          </a:p>
        </p:txBody>
      </p:sp>
      <p:sp>
        <p:nvSpPr>
          <p:cNvPr id="4649" name="Google Shape;4649;p458"/>
          <p:cNvSpPr txBox="1"/>
          <p:nvPr/>
        </p:nvSpPr>
        <p:spPr>
          <a:xfrm>
            <a:off x="2121163" y="1923594"/>
            <a:ext cx="1454100" cy="2013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latin typeface="Inter"/>
                <a:ea typeface="Inter"/>
                <a:cs typeface="Inter"/>
                <a:sym typeface="Inter"/>
              </a:rPr>
              <a:t>Identity-based policy engine</a:t>
            </a:r>
            <a:endParaRPr sz="800">
              <a:latin typeface="Inter"/>
              <a:ea typeface="Inter"/>
              <a:cs typeface="Inter"/>
              <a:sym typeface="Inter"/>
            </a:endParaRPr>
          </a:p>
        </p:txBody>
      </p:sp>
      <p:pic>
        <p:nvPicPr>
          <p:cNvPr id="4650" name="Google Shape;4650;p458"/>
          <p:cNvPicPr preferRelativeResize="0"/>
          <p:nvPr/>
        </p:nvPicPr>
        <p:blipFill>
          <a:blip r:embed="rId3">
            <a:alphaModFix/>
          </a:blip>
          <a:stretch>
            <a:fillRect/>
          </a:stretch>
        </p:blipFill>
        <p:spPr>
          <a:xfrm>
            <a:off x="2131459" y="1690725"/>
            <a:ext cx="1402634" cy="206325"/>
          </a:xfrm>
          <a:prstGeom prst="rect">
            <a:avLst/>
          </a:prstGeom>
          <a:noFill/>
          <a:ln>
            <a:noFill/>
          </a:ln>
        </p:spPr>
      </p:pic>
      <p:sp>
        <p:nvSpPr>
          <p:cNvPr id="4651" name="Google Shape;4651;p458"/>
          <p:cNvSpPr/>
          <p:nvPr/>
        </p:nvSpPr>
        <p:spPr>
          <a:xfrm>
            <a:off x="2237714" y="2555321"/>
            <a:ext cx="729900" cy="5739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45700" rIns="45700" bIns="45700" anchor="ctr" anchorCtr="0">
            <a:noAutofit/>
          </a:bodyPr>
          <a:lstStyle/>
          <a:p>
            <a:pPr marL="0" lvl="0" indent="0" algn="l" rtl="0">
              <a:spcBef>
                <a:spcPts val="0"/>
              </a:spcBef>
              <a:spcAft>
                <a:spcPts val="0"/>
              </a:spcAft>
              <a:buNone/>
            </a:pPr>
            <a:r>
              <a:rPr lang="en" sz="800">
                <a:latin typeface="Inter SemiBold"/>
                <a:ea typeface="Inter SemiBold"/>
                <a:cs typeface="Inter SemiBold"/>
                <a:sym typeface="Inter SemiBold"/>
              </a:rPr>
              <a:t>Access control</a:t>
            </a:r>
            <a:endParaRPr sz="700">
              <a:latin typeface="Inter SemiBold"/>
              <a:ea typeface="Inter SemiBold"/>
              <a:cs typeface="Inter SemiBold"/>
              <a:sym typeface="Inter SemiBold"/>
            </a:endParaRPr>
          </a:p>
        </p:txBody>
      </p:sp>
      <p:sp>
        <p:nvSpPr>
          <p:cNvPr id="4652" name="Google Shape;4652;p458"/>
          <p:cNvSpPr/>
          <p:nvPr/>
        </p:nvSpPr>
        <p:spPr>
          <a:xfrm>
            <a:off x="2234264" y="3249185"/>
            <a:ext cx="729900" cy="5739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45700" rIns="45700" bIns="45700" anchor="ctr" anchorCtr="0">
            <a:noAutofit/>
          </a:bodyPr>
          <a:lstStyle/>
          <a:p>
            <a:pPr marL="0" lvl="0" indent="0" algn="l" rtl="0">
              <a:spcBef>
                <a:spcPts val="0"/>
              </a:spcBef>
              <a:spcAft>
                <a:spcPts val="0"/>
              </a:spcAft>
              <a:buNone/>
            </a:pPr>
            <a:r>
              <a:rPr lang="en" sz="800">
                <a:latin typeface="Inter SemiBold"/>
                <a:ea typeface="Inter SemiBold"/>
                <a:cs typeface="Inter SemiBold"/>
                <a:sym typeface="Inter SemiBold"/>
              </a:rPr>
              <a:t>Threat protection</a:t>
            </a:r>
            <a:endParaRPr sz="800">
              <a:latin typeface="Inter SemiBold"/>
              <a:ea typeface="Inter SemiBold"/>
              <a:cs typeface="Inter SemiBold"/>
              <a:sym typeface="Inter SemiBold"/>
            </a:endParaRPr>
          </a:p>
        </p:txBody>
      </p:sp>
      <p:sp>
        <p:nvSpPr>
          <p:cNvPr id="4653" name="Google Shape;4653;p458"/>
          <p:cNvSpPr/>
          <p:nvPr/>
        </p:nvSpPr>
        <p:spPr>
          <a:xfrm>
            <a:off x="2237464" y="3938810"/>
            <a:ext cx="729900" cy="5739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45700" rIns="45700" bIns="45700" anchor="ctr" anchorCtr="0">
            <a:noAutofit/>
          </a:bodyPr>
          <a:lstStyle/>
          <a:p>
            <a:pPr marL="0" lvl="0" indent="0" algn="l" rtl="0">
              <a:spcBef>
                <a:spcPts val="0"/>
              </a:spcBef>
              <a:spcAft>
                <a:spcPts val="0"/>
              </a:spcAft>
              <a:buNone/>
            </a:pPr>
            <a:r>
              <a:rPr lang="en" sz="800">
                <a:latin typeface="Inter SemiBold"/>
                <a:ea typeface="Inter SemiBold"/>
                <a:cs typeface="Inter SemiBold"/>
                <a:sym typeface="Inter SemiBold"/>
              </a:rPr>
              <a:t>Data protection</a:t>
            </a:r>
            <a:endParaRPr sz="700">
              <a:latin typeface="Inter SemiBold"/>
              <a:ea typeface="Inter SemiBold"/>
              <a:cs typeface="Inter SemiBold"/>
              <a:sym typeface="Inter SemiBold"/>
            </a:endParaRPr>
          </a:p>
        </p:txBody>
      </p:sp>
      <p:grpSp>
        <p:nvGrpSpPr>
          <p:cNvPr id="4654" name="Google Shape;4654;p458"/>
          <p:cNvGrpSpPr/>
          <p:nvPr/>
        </p:nvGrpSpPr>
        <p:grpSpPr>
          <a:xfrm>
            <a:off x="2488143" y="3061407"/>
            <a:ext cx="233781" cy="233781"/>
            <a:chOff x="4066588" y="2581238"/>
            <a:chExt cx="357300" cy="357300"/>
          </a:xfrm>
        </p:grpSpPr>
        <p:sp>
          <p:nvSpPr>
            <p:cNvPr id="4655" name="Google Shape;4655;p458"/>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58"/>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58"/>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458"/>
          <p:cNvGrpSpPr/>
          <p:nvPr/>
        </p:nvGrpSpPr>
        <p:grpSpPr>
          <a:xfrm>
            <a:off x="2494771" y="3761401"/>
            <a:ext cx="233781" cy="233781"/>
            <a:chOff x="4066588" y="2581238"/>
            <a:chExt cx="357300" cy="357300"/>
          </a:xfrm>
        </p:grpSpPr>
        <p:sp>
          <p:nvSpPr>
            <p:cNvPr id="4659" name="Google Shape;4659;p458"/>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58"/>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58"/>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2" name="Google Shape;4662;p458"/>
          <p:cNvSpPr txBox="1"/>
          <p:nvPr/>
        </p:nvSpPr>
        <p:spPr>
          <a:xfrm>
            <a:off x="2261512" y="2286744"/>
            <a:ext cx="6642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i="1">
                <a:latin typeface="Inter"/>
                <a:ea typeface="Inter"/>
                <a:cs typeface="Inter"/>
                <a:sym typeface="Inter"/>
              </a:rPr>
              <a:t>WHAT</a:t>
            </a:r>
            <a:endParaRPr sz="700" b="1" i="1">
              <a:latin typeface="Inter"/>
              <a:ea typeface="Inter"/>
              <a:cs typeface="Inter"/>
              <a:sym typeface="Inter"/>
            </a:endParaRPr>
          </a:p>
        </p:txBody>
      </p:sp>
      <p:grpSp>
        <p:nvGrpSpPr>
          <p:cNvPr id="4663" name="Google Shape;4663;p458"/>
          <p:cNvGrpSpPr/>
          <p:nvPr/>
        </p:nvGrpSpPr>
        <p:grpSpPr>
          <a:xfrm>
            <a:off x="652236" y="3590882"/>
            <a:ext cx="247613" cy="238089"/>
            <a:chOff x="1682350" y="729850"/>
            <a:chExt cx="4261850" cy="4097925"/>
          </a:xfrm>
        </p:grpSpPr>
        <p:sp>
          <p:nvSpPr>
            <p:cNvPr id="4664" name="Google Shape;4664;p458"/>
            <p:cNvSpPr/>
            <p:nvPr/>
          </p:nvSpPr>
          <p:spPr>
            <a:xfrm>
              <a:off x="1682350" y="729850"/>
              <a:ext cx="4261850" cy="4097925"/>
            </a:xfrm>
            <a:custGeom>
              <a:avLst/>
              <a:gdLst/>
              <a:ahLst/>
              <a:cxnLst/>
              <a:rect l="l" t="t" r="r" b="b"/>
              <a:pathLst>
                <a:path w="170474" h="163917" extrusionOk="0">
                  <a:moveTo>
                    <a:pt x="26227" y="59011"/>
                  </a:moveTo>
                  <a:lnTo>
                    <a:pt x="26227" y="150803"/>
                  </a:lnTo>
                  <a:lnTo>
                    <a:pt x="13114" y="150803"/>
                  </a:lnTo>
                  <a:lnTo>
                    <a:pt x="13114" y="59011"/>
                  </a:lnTo>
                  <a:close/>
                  <a:moveTo>
                    <a:pt x="131134" y="13114"/>
                  </a:moveTo>
                  <a:lnTo>
                    <a:pt x="131134" y="150803"/>
                  </a:lnTo>
                  <a:lnTo>
                    <a:pt x="98350" y="150803"/>
                  </a:lnTo>
                  <a:lnTo>
                    <a:pt x="98350" y="131134"/>
                  </a:lnTo>
                  <a:lnTo>
                    <a:pt x="72124" y="131134"/>
                  </a:lnTo>
                  <a:lnTo>
                    <a:pt x="72124" y="150803"/>
                  </a:lnTo>
                  <a:lnTo>
                    <a:pt x="39341" y="150803"/>
                  </a:lnTo>
                  <a:lnTo>
                    <a:pt x="39341" y="52454"/>
                  </a:lnTo>
                  <a:lnTo>
                    <a:pt x="39341" y="13114"/>
                  </a:lnTo>
                  <a:close/>
                  <a:moveTo>
                    <a:pt x="157360" y="59011"/>
                  </a:moveTo>
                  <a:lnTo>
                    <a:pt x="157360" y="150803"/>
                  </a:lnTo>
                  <a:lnTo>
                    <a:pt x="144247" y="150803"/>
                  </a:lnTo>
                  <a:lnTo>
                    <a:pt x="144247" y="59011"/>
                  </a:lnTo>
                  <a:close/>
                  <a:moveTo>
                    <a:pt x="32784" y="1"/>
                  </a:moveTo>
                  <a:lnTo>
                    <a:pt x="26227" y="6558"/>
                  </a:lnTo>
                  <a:lnTo>
                    <a:pt x="26227" y="45897"/>
                  </a:lnTo>
                  <a:lnTo>
                    <a:pt x="6558" y="45897"/>
                  </a:lnTo>
                  <a:lnTo>
                    <a:pt x="1" y="52454"/>
                  </a:lnTo>
                  <a:lnTo>
                    <a:pt x="1" y="157360"/>
                  </a:lnTo>
                  <a:lnTo>
                    <a:pt x="6558" y="163917"/>
                  </a:lnTo>
                  <a:lnTo>
                    <a:pt x="163917" y="163917"/>
                  </a:lnTo>
                  <a:lnTo>
                    <a:pt x="170473" y="157360"/>
                  </a:lnTo>
                  <a:lnTo>
                    <a:pt x="170473" y="52454"/>
                  </a:lnTo>
                  <a:lnTo>
                    <a:pt x="163917" y="45897"/>
                  </a:lnTo>
                  <a:lnTo>
                    <a:pt x="144247" y="45897"/>
                  </a:lnTo>
                  <a:lnTo>
                    <a:pt x="144247" y="6558"/>
                  </a:lnTo>
                  <a:lnTo>
                    <a:pt x="137690"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58"/>
            <p:cNvSpPr/>
            <p:nvPr/>
          </p:nvSpPr>
          <p:spPr>
            <a:xfrm>
              <a:off x="2993675" y="1385525"/>
              <a:ext cx="327875" cy="327850"/>
            </a:xfrm>
            <a:custGeom>
              <a:avLst/>
              <a:gdLst/>
              <a:ahLst/>
              <a:cxnLst/>
              <a:rect l="l" t="t" r="r" b="b"/>
              <a:pathLst>
                <a:path w="13115" h="13114" extrusionOk="0">
                  <a:moveTo>
                    <a:pt x="1" y="0"/>
                  </a:moveTo>
                  <a:lnTo>
                    <a:pt x="1" y="13114"/>
                  </a:lnTo>
                  <a:lnTo>
                    <a:pt x="13114" y="13114"/>
                  </a:lnTo>
                  <a:lnTo>
                    <a:pt x="1311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58"/>
            <p:cNvSpPr/>
            <p:nvPr/>
          </p:nvSpPr>
          <p:spPr>
            <a:xfrm>
              <a:off x="3649350" y="1385525"/>
              <a:ext cx="327850" cy="327850"/>
            </a:xfrm>
            <a:custGeom>
              <a:avLst/>
              <a:gdLst/>
              <a:ahLst/>
              <a:cxnLst/>
              <a:rect l="l" t="t" r="r" b="b"/>
              <a:pathLst>
                <a:path w="13114" h="13114" extrusionOk="0">
                  <a:moveTo>
                    <a:pt x="1" y="0"/>
                  </a:moveTo>
                  <a:lnTo>
                    <a:pt x="1" y="13114"/>
                  </a:lnTo>
                  <a:lnTo>
                    <a:pt x="13114" y="13114"/>
                  </a:lnTo>
                  <a:lnTo>
                    <a:pt x="1311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58"/>
            <p:cNvSpPr/>
            <p:nvPr/>
          </p:nvSpPr>
          <p:spPr>
            <a:xfrm>
              <a:off x="2993675" y="2041175"/>
              <a:ext cx="327875" cy="327875"/>
            </a:xfrm>
            <a:custGeom>
              <a:avLst/>
              <a:gdLst/>
              <a:ahLst/>
              <a:cxnLst/>
              <a:rect l="l" t="t" r="r" b="b"/>
              <a:pathLst>
                <a:path w="13115" h="13115" extrusionOk="0">
                  <a:moveTo>
                    <a:pt x="1" y="1"/>
                  </a:moveTo>
                  <a:lnTo>
                    <a:pt x="1" y="13114"/>
                  </a:lnTo>
                  <a:lnTo>
                    <a:pt x="13114" y="13114"/>
                  </a:lnTo>
                  <a:lnTo>
                    <a:pt x="13114"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58"/>
            <p:cNvSpPr/>
            <p:nvPr/>
          </p:nvSpPr>
          <p:spPr>
            <a:xfrm>
              <a:off x="3649350" y="2041175"/>
              <a:ext cx="327850" cy="327875"/>
            </a:xfrm>
            <a:custGeom>
              <a:avLst/>
              <a:gdLst/>
              <a:ahLst/>
              <a:cxnLst/>
              <a:rect l="l" t="t" r="r" b="b"/>
              <a:pathLst>
                <a:path w="13114" h="13115" extrusionOk="0">
                  <a:moveTo>
                    <a:pt x="1" y="1"/>
                  </a:moveTo>
                  <a:lnTo>
                    <a:pt x="1" y="13114"/>
                  </a:lnTo>
                  <a:lnTo>
                    <a:pt x="13114" y="13114"/>
                  </a:lnTo>
                  <a:lnTo>
                    <a:pt x="13114"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58"/>
            <p:cNvSpPr/>
            <p:nvPr/>
          </p:nvSpPr>
          <p:spPr>
            <a:xfrm>
              <a:off x="2993675" y="2696850"/>
              <a:ext cx="327875" cy="327850"/>
            </a:xfrm>
            <a:custGeom>
              <a:avLst/>
              <a:gdLst/>
              <a:ahLst/>
              <a:cxnLst/>
              <a:rect l="l" t="t" r="r" b="b"/>
              <a:pathLst>
                <a:path w="13115" h="13114" extrusionOk="0">
                  <a:moveTo>
                    <a:pt x="1" y="1"/>
                  </a:moveTo>
                  <a:lnTo>
                    <a:pt x="1" y="13114"/>
                  </a:lnTo>
                  <a:lnTo>
                    <a:pt x="13114" y="13114"/>
                  </a:lnTo>
                  <a:lnTo>
                    <a:pt x="13114"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58"/>
            <p:cNvSpPr/>
            <p:nvPr/>
          </p:nvSpPr>
          <p:spPr>
            <a:xfrm>
              <a:off x="3649350" y="2696850"/>
              <a:ext cx="327850" cy="327850"/>
            </a:xfrm>
            <a:custGeom>
              <a:avLst/>
              <a:gdLst/>
              <a:ahLst/>
              <a:cxnLst/>
              <a:rect l="l" t="t" r="r" b="b"/>
              <a:pathLst>
                <a:path w="13114" h="13114" extrusionOk="0">
                  <a:moveTo>
                    <a:pt x="1" y="1"/>
                  </a:moveTo>
                  <a:lnTo>
                    <a:pt x="1" y="13114"/>
                  </a:lnTo>
                  <a:lnTo>
                    <a:pt x="13114" y="13114"/>
                  </a:lnTo>
                  <a:lnTo>
                    <a:pt x="13114"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58"/>
            <p:cNvSpPr/>
            <p:nvPr/>
          </p:nvSpPr>
          <p:spPr>
            <a:xfrm>
              <a:off x="4305025" y="1385525"/>
              <a:ext cx="327850" cy="327850"/>
            </a:xfrm>
            <a:custGeom>
              <a:avLst/>
              <a:gdLst/>
              <a:ahLst/>
              <a:cxnLst/>
              <a:rect l="l" t="t" r="r" b="b"/>
              <a:pathLst>
                <a:path w="13114" h="13114" extrusionOk="0">
                  <a:moveTo>
                    <a:pt x="0" y="0"/>
                  </a:moveTo>
                  <a:lnTo>
                    <a:pt x="0" y="13114"/>
                  </a:lnTo>
                  <a:lnTo>
                    <a:pt x="13113" y="13114"/>
                  </a:lnTo>
                  <a:lnTo>
                    <a:pt x="13113"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58"/>
            <p:cNvSpPr/>
            <p:nvPr/>
          </p:nvSpPr>
          <p:spPr>
            <a:xfrm>
              <a:off x="4305025" y="2041175"/>
              <a:ext cx="327850" cy="327875"/>
            </a:xfrm>
            <a:custGeom>
              <a:avLst/>
              <a:gdLst/>
              <a:ahLst/>
              <a:cxnLst/>
              <a:rect l="l" t="t" r="r" b="b"/>
              <a:pathLst>
                <a:path w="13114" h="13115" extrusionOk="0">
                  <a:moveTo>
                    <a:pt x="0" y="1"/>
                  </a:moveTo>
                  <a:lnTo>
                    <a:pt x="0" y="13114"/>
                  </a:lnTo>
                  <a:lnTo>
                    <a:pt x="13113" y="13114"/>
                  </a:lnTo>
                  <a:lnTo>
                    <a:pt x="13113"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58"/>
            <p:cNvSpPr/>
            <p:nvPr/>
          </p:nvSpPr>
          <p:spPr>
            <a:xfrm>
              <a:off x="4305025" y="2696850"/>
              <a:ext cx="327850" cy="327850"/>
            </a:xfrm>
            <a:custGeom>
              <a:avLst/>
              <a:gdLst/>
              <a:ahLst/>
              <a:cxnLst/>
              <a:rect l="l" t="t" r="r" b="b"/>
              <a:pathLst>
                <a:path w="13114" h="13114" extrusionOk="0">
                  <a:moveTo>
                    <a:pt x="0" y="1"/>
                  </a:moveTo>
                  <a:lnTo>
                    <a:pt x="0" y="13114"/>
                  </a:lnTo>
                  <a:lnTo>
                    <a:pt x="13113" y="13114"/>
                  </a:lnTo>
                  <a:lnTo>
                    <a:pt x="13113"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58"/>
            <p:cNvSpPr/>
            <p:nvPr/>
          </p:nvSpPr>
          <p:spPr>
            <a:xfrm>
              <a:off x="2993675" y="3352525"/>
              <a:ext cx="327875" cy="327850"/>
            </a:xfrm>
            <a:custGeom>
              <a:avLst/>
              <a:gdLst/>
              <a:ahLst/>
              <a:cxnLst/>
              <a:rect l="l" t="t" r="r" b="b"/>
              <a:pathLst>
                <a:path w="13115" h="13114" extrusionOk="0">
                  <a:moveTo>
                    <a:pt x="1" y="0"/>
                  </a:moveTo>
                  <a:lnTo>
                    <a:pt x="1" y="13113"/>
                  </a:lnTo>
                  <a:lnTo>
                    <a:pt x="13114" y="13113"/>
                  </a:lnTo>
                  <a:lnTo>
                    <a:pt x="1311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58"/>
            <p:cNvSpPr/>
            <p:nvPr/>
          </p:nvSpPr>
          <p:spPr>
            <a:xfrm>
              <a:off x="3649350" y="3352525"/>
              <a:ext cx="327850" cy="327850"/>
            </a:xfrm>
            <a:custGeom>
              <a:avLst/>
              <a:gdLst/>
              <a:ahLst/>
              <a:cxnLst/>
              <a:rect l="l" t="t" r="r" b="b"/>
              <a:pathLst>
                <a:path w="13114" h="13114" extrusionOk="0">
                  <a:moveTo>
                    <a:pt x="1" y="0"/>
                  </a:moveTo>
                  <a:lnTo>
                    <a:pt x="1" y="13113"/>
                  </a:lnTo>
                  <a:lnTo>
                    <a:pt x="13114" y="13113"/>
                  </a:lnTo>
                  <a:lnTo>
                    <a:pt x="1311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58"/>
            <p:cNvSpPr/>
            <p:nvPr/>
          </p:nvSpPr>
          <p:spPr>
            <a:xfrm>
              <a:off x="4305025" y="3352525"/>
              <a:ext cx="327850" cy="327850"/>
            </a:xfrm>
            <a:custGeom>
              <a:avLst/>
              <a:gdLst/>
              <a:ahLst/>
              <a:cxnLst/>
              <a:rect l="l" t="t" r="r" b="b"/>
              <a:pathLst>
                <a:path w="13114" h="13114" extrusionOk="0">
                  <a:moveTo>
                    <a:pt x="0" y="0"/>
                  </a:moveTo>
                  <a:lnTo>
                    <a:pt x="0" y="13113"/>
                  </a:lnTo>
                  <a:lnTo>
                    <a:pt x="13113" y="13113"/>
                  </a:lnTo>
                  <a:lnTo>
                    <a:pt x="13113"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458"/>
          <p:cNvGrpSpPr/>
          <p:nvPr/>
        </p:nvGrpSpPr>
        <p:grpSpPr>
          <a:xfrm>
            <a:off x="663028" y="2749452"/>
            <a:ext cx="253350" cy="219830"/>
            <a:chOff x="1080179" y="2360412"/>
            <a:chExt cx="361206" cy="313416"/>
          </a:xfrm>
        </p:grpSpPr>
        <p:sp>
          <p:nvSpPr>
            <p:cNvPr id="4678" name="Google Shape;4678;p458"/>
            <p:cNvSpPr/>
            <p:nvPr/>
          </p:nvSpPr>
          <p:spPr>
            <a:xfrm>
              <a:off x="1080179" y="2360412"/>
              <a:ext cx="361206" cy="313416"/>
            </a:xfrm>
            <a:custGeom>
              <a:avLst/>
              <a:gdLst/>
              <a:ahLst/>
              <a:cxnLst/>
              <a:rect l="l" t="t" r="r" b="b"/>
              <a:pathLst>
                <a:path w="21600" h="21600" extrusionOk="0">
                  <a:moveTo>
                    <a:pt x="19938" y="15375"/>
                  </a:moveTo>
                  <a:lnTo>
                    <a:pt x="1662" y="15375"/>
                  </a:lnTo>
                  <a:lnTo>
                    <a:pt x="1662" y="1915"/>
                  </a:lnTo>
                  <a:lnTo>
                    <a:pt x="19938" y="1915"/>
                  </a:lnTo>
                  <a:cubicBezTo>
                    <a:pt x="19938" y="1915"/>
                    <a:pt x="19938" y="15375"/>
                    <a:pt x="19938" y="15375"/>
                  </a:cubicBezTo>
                  <a:close/>
                  <a:moveTo>
                    <a:pt x="20769" y="0"/>
                  </a:moveTo>
                  <a:lnTo>
                    <a:pt x="831" y="0"/>
                  </a:lnTo>
                  <a:lnTo>
                    <a:pt x="0" y="958"/>
                  </a:lnTo>
                  <a:lnTo>
                    <a:pt x="0" y="16333"/>
                  </a:lnTo>
                  <a:lnTo>
                    <a:pt x="831" y="17291"/>
                  </a:lnTo>
                  <a:lnTo>
                    <a:pt x="9969" y="17291"/>
                  </a:lnTo>
                  <a:lnTo>
                    <a:pt x="9969" y="19685"/>
                  </a:lnTo>
                  <a:lnTo>
                    <a:pt x="5176" y="19685"/>
                  </a:lnTo>
                  <a:lnTo>
                    <a:pt x="5176" y="21600"/>
                  </a:lnTo>
                  <a:lnTo>
                    <a:pt x="16424" y="21600"/>
                  </a:lnTo>
                  <a:lnTo>
                    <a:pt x="16424" y="19685"/>
                  </a:lnTo>
                  <a:lnTo>
                    <a:pt x="11631" y="19685"/>
                  </a:lnTo>
                  <a:lnTo>
                    <a:pt x="11631" y="17291"/>
                  </a:lnTo>
                  <a:lnTo>
                    <a:pt x="20769" y="17291"/>
                  </a:lnTo>
                  <a:lnTo>
                    <a:pt x="21600" y="16333"/>
                  </a:lnTo>
                  <a:lnTo>
                    <a:pt x="21600" y="958"/>
                  </a:lnTo>
                  <a:cubicBezTo>
                    <a:pt x="21600" y="958"/>
                    <a:pt x="20769" y="0"/>
                    <a:pt x="20769"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79" name="Google Shape;4679;p458"/>
            <p:cNvSpPr/>
            <p:nvPr/>
          </p:nvSpPr>
          <p:spPr>
            <a:xfrm>
              <a:off x="1192354" y="2415474"/>
              <a:ext cx="136862" cy="136868"/>
            </a:xfrm>
            <a:custGeom>
              <a:avLst/>
              <a:gdLst/>
              <a:ahLst/>
              <a:cxnLst/>
              <a:rect l="l" t="t" r="r" b="b"/>
              <a:pathLst>
                <a:path w="21393" h="21394" extrusionOk="0">
                  <a:moveTo>
                    <a:pt x="9462" y="18514"/>
                  </a:moveTo>
                  <a:cubicBezTo>
                    <a:pt x="9462" y="18272"/>
                    <a:pt x="9535" y="18033"/>
                    <a:pt x="9671" y="17827"/>
                  </a:cubicBezTo>
                  <a:cubicBezTo>
                    <a:pt x="9806" y="17626"/>
                    <a:pt x="9999" y="17469"/>
                    <a:pt x="10224" y="17375"/>
                  </a:cubicBezTo>
                  <a:cubicBezTo>
                    <a:pt x="10450" y="17280"/>
                    <a:pt x="10698" y="17255"/>
                    <a:pt x="10937" y="17305"/>
                  </a:cubicBezTo>
                  <a:cubicBezTo>
                    <a:pt x="11177" y="17350"/>
                    <a:pt x="11397" y="17469"/>
                    <a:pt x="11569" y="17642"/>
                  </a:cubicBezTo>
                  <a:cubicBezTo>
                    <a:pt x="11742" y="17815"/>
                    <a:pt x="11860" y="18033"/>
                    <a:pt x="11907" y="18272"/>
                  </a:cubicBezTo>
                  <a:cubicBezTo>
                    <a:pt x="11955" y="18514"/>
                    <a:pt x="11930" y="18761"/>
                    <a:pt x="11837" y="18987"/>
                  </a:cubicBezTo>
                  <a:cubicBezTo>
                    <a:pt x="11744" y="19214"/>
                    <a:pt x="11585" y="19403"/>
                    <a:pt x="11382" y="19539"/>
                  </a:cubicBezTo>
                  <a:cubicBezTo>
                    <a:pt x="11179" y="19674"/>
                    <a:pt x="10941" y="19749"/>
                    <a:pt x="10697" y="19749"/>
                  </a:cubicBezTo>
                  <a:cubicBezTo>
                    <a:pt x="10533" y="19753"/>
                    <a:pt x="10370" y="19728"/>
                    <a:pt x="10218" y="19666"/>
                  </a:cubicBezTo>
                  <a:cubicBezTo>
                    <a:pt x="10065" y="19605"/>
                    <a:pt x="9927" y="19514"/>
                    <a:pt x="9811" y="19399"/>
                  </a:cubicBezTo>
                  <a:cubicBezTo>
                    <a:pt x="9695" y="19284"/>
                    <a:pt x="9605" y="19144"/>
                    <a:pt x="9545" y="18992"/>
                  </a:cubicBezTo>
                  <a:cubicBezTo>
                    <a:pt x="9485" y="18839"/>
                    <a:pt x="9457" y="18679"/>
                    <a:pt x="9462" y="18514"/>
                  </a:cubicBezTo>
                  <a:close/>
                  <a:moveTo>
                    <a:pt x="10697" y="10409"/>
                  </a:moveTo>
                  <a:cubicBezTo>
                    <a:pt x="9975" y="10409"/>
                    <a:pt x="9260" y="10553"/>
                    <a:pt x="8593" y="10829"/>
                  </a:cubicBezTo>
                  <a:cubicBezTo>
                    <a:pt x="7927" y="11109"/>
                    <a:pt x="7322" y="11516"/>
                    <a:pt x="6813" y="12026"/>
                  </a:cubicBezTo>
                  <a:cubicBezTo>
                    <a:pt x="6305" y="12540"/>
                    <a:pt x="5902" y="13145"/>
                    <a:pt x="5630" y="13816"/>
                  </a:cubicBezTo>
                  <a:cubicBezTo>
                    <a:pt x="5357" y="14482"/>
                    <a:pt x="5220" y="15202"/>
                    <a:pt x="5225" y="15922"/>
                  </a:cubicBezTo>
                  <a:cubicBezTo>
                    <a:pt x="5212" y="16214"/>
                    <a:pt x="5239" y="16502"/>
                    <a:pt x="5307" y="16786"/>
                  </a:cubicBezTo>
                  <a:cubicBezTo>
                    <a:pt x="4613" y="15754"/>
                    <a:pt x="4240" y="14536"/>
                    <a:pt x="4238" y="13289"/>
                  </a:cubicBezTo>
                  <a:cubicBezTo>
                    <a:pt x="4238" y="11578"/>
                    <a:pt x="4918" y="9932"/>
                    <a:pt x="6129" y="8722"/>
                  </a:cubicBezTo>
                  <a:cubicBezTo>
                    <a:pt x="7341" y="7509"/>
                    <a:pt x="8984" y="6830"/>
                    <a:pt x="10697" y="6830"/>
                  </a:cubicBezTo>
                  <a:cubicBezTo>
                    <a:pt x="12410" y="6830"/>
                    <a:pt x="14052" y="7509"/>
                    <a:pt x="15264" y="8722"/>
                  </a:cubicBezTo>
                  <a:cubicBezTo>
                    <a:pt x="16475" y="9932"/>
                    <a:pt x="17156" y="11578"/>
                    <a:pt x="17156" y="13289"/>
                  </a:cubicBezTo>
                  <a:cubicBezTo>
                    <a:pt x="17153" y="14536"/>
                    <a:pt x="16781" y="15754"/>
                    <a:pt x="16086" y="16786"/>
                  </a:cubicBezTo>
                  <a:cubicBezTo>
                    <a:pt x="16154" y="16502"/>
                    <a:pt x="16182" y="16214"/>
                    <a:pt x="16168" y="15922"/>
                  </a:cubicBezTo>
                  <a:cubicBezTo>
                    <a:pt x="16174" y="15202"/>
                    <a:pt x="16036" y="14482"/>
                    <a:pt x="15763" y="13816"/>
                  </a:cubicBezTo>
                  <a:cubicBezTo>
                    <a:pt x="15491" y="13145"/>
                    <a:pt x="15089" y="12540"/>
                    <a:pt x="14580" y="12026"/>
                  </a:cubicBezTo>
                  <a:cubicBezTo>
                    <a:pt x="14072" y="11516"/>
                    <a:pt x="13467" y="11109"/>
                    <a:pt x="12800" y="10829"/>
                  </a:cubicBezTo>
                  <a:cubicBezTo>
                    <a:pt x="12134" y="10553"/>
                    <a:pt x="11419" y="10409"/>
                    <a:pt x="10697" y="10409"/>
                  </a:cubicBezTo>
                  <a:close/>
                  <a:moveTo>
                    <a:pt x="7817" y="18432"/>
                  </a:moveTo>
                  <a:cubicBezTo>
                    <a:pt x="7333" y="17881"/>
                    <a:pt x="7019" y="17198"/>
                    <a:pt x="6911" y="16469"/>
                  </a:cubicBezTo>
                  <a:cubicBezTo>
                    <a:pt x="6804" y="15745"/>
                    <a:pt x="6909" y="15001"/>
                    <a:pt x="7213" y="14330"/>
                  </a:cubicBezTo>
                  <a:cubicBezTo>
                    <a:pt x="7517" y="13664"/>
                    <a:pt x="8007" y="13096"/>
                    <a:pt x="8624" y="12697"/>
                  </a:cubicBezTo>
                  <a:cubicBezTo>
                    <a:pt x="9242" y="12298"/>
                    <a:pt x="9962" y="12088"/>
                    <a:pt x="10697" y="12088"/>
                  </a:cubicBezTo>
                  <a:cubicBezTo>
                    <a:pt x="11432" y="12088"/>
                    <a:pt x="12151" y="12298"/>
                    <a:pt x="12769" y="12697"/>
                  </a:cubicBezTo>
                  <a:cubicBezTo>
                    <a:pt x="13387" y="13096"/>
                    <a:pt x="13877" y="13664"/>
                    <a:pt x="14181" y="14330"/>
                  </a:cubicBezTo>
                  <a:cubicBezTo>
                    <a:pt x="14484" y="15001"/>
                    <a:pt x="14589" y="15745"/>
                    <a:pt x="14482" y="16469"/>
                  </a:cubicBezTo>
                  <a:cubicBezTo>
                    <a:pt x="14375" y="17198"/>
                    <a:pt x="14060" y="17881"/>
                    <a:pt x="13576" y="18432"/>
                  </a:cubicBezTo>
                  <a:cubicBezTo>
                    <a:pt x="13576" y="17667"/>
                    <a:pt x="13273" y="16934"/>
                    <a:pt x="12733" y="16395"/>
                  </a:cubicBezTo>
                  <a:cubicBezTo>
                    <a:pt x="12193" y="15856"/>
                    <a:pt x="11461" y="15552"/>
                    <a:pt x="10697" y="15552"/>
                  </a:cubicBezTo>
                  <a:cubicBezTo>
                    <a:pt x="9933" y="15552"/>
                    <a:pt x="9200" y="15856"/>
                    <a:pt x="8660" y="16395"/>
                  </a:cubicBezTo>
                  <a:cubicBezTo>
                    <a:pt x="8121" y="16934"/>
                    <a:pt x="7817" y="17667"/>
                    <a:pt x="7817" y="18432"/>
                  </a:cubicBezTo>
                  <a:close/>
                  <a:moveTo>
                    <a:pt x="10697" y="1646"/>
                  </a:moveTo>
                  <a:cubicBezTo>
                    <a:pt x="13094" y="1656"/>
                    <a:pt x="15389" y="2614"/>
                    <a:pt x="17084" y="4308"/>
                  </a:cubicBezTo>
                  <a:cubicBezTo>
                    <a:pt x="18779" y="6003"/>
                    <a:pt x="19737" y="8299"/>
                    <a:pt x="19747" y="10697"/>
                  </a:cubicBezTo>
                  <a:cubicBezTo>
                    <a:pt x="19739" y="12269"/>
                    <a:pt x="19328" y="13812"/>
                    <a:pt x="18554" y="15182"/>
                  </a:cubicBezTo>
                  <a:cubicBezTo>
                    <a:pt x="18720" y="14565"/>
                    <a:pt x="18803" y="13927"/>
                    <a:pt x="18801" y="13289"/>
                  </a:cubicBezTo>
                  <a:cubicBezTo>
                    <a:pt x="18801" y="11141"/>
                    <a:pt x="17947" y="9076"/>
                    <a:pt x="16427" y="7558"/>
                  </a:cubicBezTo>
                  <a:cubicBezTo>
                    <a:pt x="14908" y="6040"/>
                    <a:pt x="12846" y="5184"/>
                    <a:pt x="10697" y="5184"/>
                  </a:cubicBezTo>
                  <a:cubicBezTo>
                    <a:pt x="8547" y="5184"/>
                    <a:pt x="6486" y="6040"/>
                    <a:pt x="4966" y="7558"/>
                  </a:cubicBezTo>
                  <a:cubicBezTo>
                    <a:pt x="3446" y="9076"/>
                    <a:pt x="2592" y="11141"/>
                    <a:pt x="2592" y="13289"/>
                  </a:cubicBezTo>
                  <a:cubicBezTo>
                    <a:pt x="2591" y="13927"/>
                    <a:pt x="2674" y="14565"/>
                    <a:pt x="2839" y="15182"/>
                  </a:cubicBezTo>
                  <a:cubicBezTo>
                    <a:pt x="2065" y="13812"/>
                    <a:pt x="1655" y="12269"/>
                    <a:pt x="1646" y="10697"/>
                  </a:cubicBezTo>
                  <a:cubicBezTo>
                    <a:pt x="1657" y="8299"/>
                    <a:pt x="2614" y="6003"/>
                    <a:pt x="4309" y="4308"/>
                  </a:cubicBezTo>
                  <a:cubicBezTo>
                    <a:pt x="6004" y="2614"/>
                    <a:pt x="8299" y="1656"/>
                    <a:pt x="10697" y="1646"/>
                  </a:cubicBezTo>
                  <a:close/>
                  <a:moveTo>
                    <a:pt x="10697" y="0"/>
                  </a:moveTo>
                  <a:cubicBezTo>
                    <a:pt x="8581" y="0"/>
                    <a:pt x="6513" y="627"/>
                    <a:pt x="4754" y="1803"/>
                  </a:cubicBezTo>
                  <a:cubicBezTo>
                    <a:pt x="2995" y="2978"/>
                    <a:pt x="1624" y="4649"/>
                    <a:pt x="815" y="6603"/>
                  </a:cubicBezTo>
                  <a:cubicBezTo>
                    <a:pt x="5" y="8558"/>
                    <a:pt x="-207" y="10709"/>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82" y="7862"/>
                    <a:pt x="20252" y="5147"/>
                    <a:pt x="18248" y="3145"/>
                  </a:cubicBezTo>
                  <a:cubicBezTo>
                    <a:pt x="16244" y="1141"/>
                    <a:pt x="13530" y="11"/>
                    <a:pt x="10697"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4680" name="Google Shape;4680;p458"/>
          <p:cNvSpPr/>
          <p:nvPr/>
        </p:nvSpPr>
        <p:spPr>
          <a:xfrm>
            <a:off x="1897681" y="4000711"/>
            <a:ext cx="41700" cy="91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58"/>
          <p:cNvSpPr/>
          <p:nvPr/>
        </p:nvSpPr>
        <p:spPr>
          <a:xfrm>
            <a:off x="4734302" y="2094575"/>
            <a:ext cx="803700" cy="22353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58"/>
          <p:cNvSpPr txBox="1"/>
          <p:nvPr/>
        </p:nvSpPr>
        <p:spPr>
          <a:xfrm>
            <a:off x="4759295" y="2196775"/>
            <a:ext cx="767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Inter"/>
                <a:ea typeface="Inter"/>
                <a:cs typeface="Inter"/>
                <a:sym typeface="Inter"/>
              </a:rPr>
              <a:t>Resource</a:t>
            </a:r>
            <a:endParaRPr sz="1000">
              <a:latin typeface="Inter"/>
              <a:ea typeface="Inter"/>
              <a:cs typeface="Inter"/>
              <a:sym typeface="Inter"/>
            </a:endParaRPr>
          </a:p>
        </p:txBody>
      </p:sp>
      <p:sp>
        <p:nvSpPr>
          <p:cNvPr id="4683" name="Google Shape;4683;p458"/>
          <p:cNvSpPr/>
          <p:nvPr/>
        </p:nvSpPr>
        <p:spPr>
          <a:xfrm>
            <a:off x="4835865" y="2616850"/>
            <a:ext cx="609900" cy="7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633"/>
              </a:solidFill>
            </a:endParaRPr>
          </a:p>
        </p:txBody>
      </p:sp>
      <p:sp>
        <p:nvSpPr>
          <p:cNvPr id="4684" name="Google Shape;4684;p458"/>
          <p:cNvSpPr/>
          <p:nvPr/>
        </p:nvSpPr>
        <p:spPr>
          <a:xfrm>
            <a:off x="4835865" y="3455700"/>
            <a:ext cx="609900" cy="7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58"/>
          <p:cNvSpPr txBox="1"/>
          <p:nvPr/>
        </p:nvSpPr>
        <p:spPr>
          <a:xfrm>
            <a:off x="4835242" y="3782900"/>
            <a:ext cx="60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Any</a:t>
            </a:r>
            <a:endParaRPr sz="700">
              <a:latin typeface="Inter SemiBold"/>
              <a:ea typeface="Inter SemiBold"/>
              <a:cs typeface="Inter SemiBold"/>
              <a:sym typeface="Inter SemiBold"/>
            </a:endParaRPr>
          </a:p>
          <a:p>
            <a:pPr marL="0" lvl="0" indent="0" algn="l" rtl="0">
              <a:spcBef>
                <a:spcPts val="0"/>
              </a:spcBef>
              <a:spcAft>
                <a:spcPts val="0"/>
              </a:spcAft>
              <a:buNone/>
            </a:pPr>
            <a:r>
              <a:rPr lang="en" sz="700">
                <a:latin typeface="Inter SemiBold"/>
                <a:ea typeface="Inter SemiBold"/>
                <a:cs typeface="Inter SemiBold"/>
                <a:sym typeface="Inter SemiBold"/>
              </a:rPr>
              <a:t>app</a:t>
            </a:r>
            <a:endParaRPr sz="700">
              <a:latin typeface="Inter SemiBold"/>
              <a:ea typeface="Inter SemiBold"/>
              <a:cs typeface="Inter SemiBold"/>
              <a:sym typeface="Inter SemiBold"/>
            </a:endParaRPr>
          </a:p>
        </p:txBody>
      </p:sp>
      <p:sp>
        <p:nvSpPr>
          <p:cNvPr id="4686" name="Google Shape;4686;p458"/>
          <p:cNvSpPr txBox="1"/>
          <p:nvPr/>
        </p:nvSpPr>
        <p:spPr>
          <a:xfrm>
            <a:off x="4835264" y="2945925"/>
            <a:ext cx="60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Inter SemiBold"/>
                <a:ea typeface="Inter SemiBold"/>
                <a:cs typeface="Inter SemiBold"/>
                <a:sym typeface="Inter SemiBold"/>
              </a:rPr>
              <a:t>Public</a:t>
            </a:r>
            <a:endParaRPr sz="700">
              <a:latin typeface="Inter SemiBold"/>
              <a:ea typeface="Inter SemiBold"/>
              <a:cs typeface="Inter SemiBold"/>
              <a:sym typeface="Inter SemiBold"/>
            </a:endParaRPr>
          </a:p>
          <a:p>
            <a:pPr marL="0" lvl="0" indent="0" algn="l" rtl="0">
              <a:spcBef>
                <a:spcPts val="0"/>
              </a:spcBef>
              <a:spcAft>
                <a:spcPts val="0"/>
              </a:spcAft>
              <a:buNone/>
            </a:pPr>
            <a:r>
              <a:rPr lang="en" sz="700">
                <a:latin typeface="Inter SemiBold"/>
                <a:ea typeface="Inter SemiBold"/>
                <a:cs typeface="Inter SemiBold"/>
                <a:sym typeface="Inter SemiBold"/>
              </a:rPr>
              <a:t>Internet</a:t>
            </a:r>
            <a:endParaRPr sz="700">
              <a:latin typeface="Inter SemiBold"/>
              <a:ea typeface="Inter SemiBold"/>
              <a:cs typeface="Inter SemiBold"/>
              <a:sym typeface="Inter SemiBold"/>
            </a:endParaRPr>
          </a:p>
        </p:txBody>
      </p:sp>
      <p:sp>
        <p:nvSpPr>
          <p:cNvPr id="4687" name="Google Shape;4687;p458"/>
          <p:cNvSpPr txBox="1"/>
          <p:nvPr/>
        </p:nvSpPr>
        <p:spPr>
          <a:xfrm>
            <a:off x="1332429" y="3385519"/>
            <a:ext cx="688800" cy="353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00">
                <a:latin typeface="Inter"/>
                <a:ea typeface="Inter"/>
                <a:cs typeface="Inter"/>
                <a:sym typeface="Inter"/>
              </a:rPr>
              <a:t>Anycast GRE/IPsec tunnel </a:t>
            </a:r>
            <a:r>
              <a:rPr lang="en" sz="700" i="1">
                <a:solidFill>
                  <a:srgbClr val="FF6633"/>
                </a:solidFill>
                <a:latin typeface="Inter"/>
                <a:ea typeface="Inter"/>
                <a:cs typeface="Inter"/>
                <a:sym typeface="Inter"/>
              </a:rPr>
              <a:t>or</a:t>
            </a:r>
            <a:r>
              <a:rPr lang="en" sz="700">
                <a:latin typeface="Inter"/>
                <a:ea typeface="Inter"/>
                <a:cs typeface="Inter"/>
                <a:sym typeface="Inter"/>
              </a:rPr>
              <a:t> DNS</a:t>
            </a:r>
            <a:endParaRPr sz="700">
              <a:latin typeface="Inter"/>
              <a:ea typeface="Inter"/>
              <a:cs typeface="Inter"/>
              <a:sym typeface="Inter"/>
            </a:endParaRPr>
          </a:p>
        </p:txBody>
      </p:sp>
      <p:sp>
        <p:nvSpPr>
          <p:cNvPr id="4688" name="Google Shape;4688;p458"/>
          <p:cNvSpPr/>
          <p:nvPr/>
        </p:nvSpPr>
        <p:spPr>
          <a:xfrm>
            <a:off x="4116075" y="3348950"/>
            <a:ext cx="624300" cy="138000"/>
          </a:xfrm>
          <a:prstGeom prst="rect">
            <a:avLst/>
          </a:prstGeom>
          <a:solidFill>
            <a:srgbClr val="F8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89" name="Google Shape;4689;p458"/>
          <p:cNvCxnSpPr/>
          <p:nvPr/>
        </p:nvCxnSpPr>
        <p:spPr>
          <a:xfrm rot="10800000">
            <a:off x="4125653" y="3419159"/>
            <a:ext cx="602400" cy="0"/>
          </a:xfrm>
          <a:prstGeom prst="straightConnector1">
            <a:avLst/>
          </a:prstGeom>
          <a:noFill/>
          <a:ln w="9525" cap="flat" cmpd="sng">
            <a:solidFill>
              <a:srgbClr val="222222"/>
            </a:solidFill>
            <a:prstDash val="solid"/>
            <a:round/>
            <a:headEnd type="none" w="med" len="med"/>
            <a:tailEnd type="none" w="med" len="med"/>
          </a:ln>
        </p:spPr>
      </p:cxnSp>
      <p:sp>
        <p:nvSpPr>
          <p:cNvPr id="4690" name="Google Shape;4690;p458"/>
          <p:cNvSpPr/>
          <p:nvPr/>
        </p:nvSpPr>
        <p:spPr>
          <a:xfrm>
            <a:off x="4939129" y="2758154"/>
            <a:ext cx="204117" cy="201310"/>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91" name="Google Shape;4691;p458"/>
          <p:cNvSpPr/>
          <p:nvPr/>
        </p:nvSpPr>
        <p:spPr>
          <a:xfrm>
            <a:off x="4919250" y="3595075"/>
            <a:ext cx="233766" cy="216864"/>
          </a:xfrm>
          <a:custGeom>
            <a:avLst/>
            <a:gdLst/>
            <a:ahLst/>
            <a:cxnLst/>
            <a:rect l="l" t="t" r="r" b="b"/>
            <a:pathLst>
              <a:path w="21600" h="21600" extrusionOk="0">
                <a:moveTo>
                  <a:pt x="19938" y="14520"/>
                </a:moveTo>
                <a:lnTo>
                  <a:pt x="18581" y="14520"/>
                </a:lnTo>
                <a:cubicBezTo>
                  <a:pt x="18005" y="14077"/>
                  <a:pt x="17319" y="13826"/>
                  <a:pt x="16612" y="13799"/>
                </a:cubicBezTo>
                <a:cubicBezTo>
                  <a:pt x="16411" y="12572"/>
                  <a:pt x="15866" y="11439"/>
                  <a:pt x="15048" y="10557"/>
                </a:cubicBezTo>
                <a:lnTo>
                  <a:pt x="19938" y="10557"/>
                </a:lnTo>
                <a:cubicBezTo>
                  <a:pt x="19938" y="10557"/>
                  <a:pt x="19938" y="14520"/>
                  <a:pt x="19938" y="14520"/>
                </a:cubicBezTo>
                <a:close/>
                <a:moveTo>
                  <a:pt x="16436" y="19809"/>
                </a:moveTo>
                <a:lnTo>
                  <a:pt x="5798" y="19809"/>
                </a:lnTo>
                <a:cubicBezTo>
                  <a:pt x="5109" y="19804"/>
                  <a:pt x="4450" y="19509"/>
                  <a:pt x="3964" y="18985"/>
                </a:cubicBezTo>
                <a:cubicBezTo>
                  <a:pt x="3478" y="18456"/>
                  <a:pt x="3204" y="17744"/>
                  <a:pt x="3203" y="17005"/>
                </a:cubicBezTo>
                <a:cubicBezTo>
                  <a:pt x="3210" y="16585"/>
                  <a:pt x="3300" y="16173"/>
                  <a:pt x="3466" y="15796"/>
                </a:cubicBezTo>
                <a:cubicBezTo>
                  <a:pt x="3632" y="15420"/>
                  <a:pt x="3871" y="15084"/>
                  <a:pt x="4167" y="14811"/>
                </a:cubicBezTo>
                <a:cubicBezTo>
                  <a:pt x="4607" y="14408"/>
                  <a:pt x="5167" y="14189"/>
                  <a:pt x="5745" y="14189"/>
                </a:cubicBezTo>
                <a:cubicBezTo>
                  <a:pt x="5908" y="14189"/>
                  <a:pt x="6070" y="14207"/>
                  <a:pt x="6231" y="14234"/>
                </a:cubicBezTo>
                <a:lnTo>
                  <a:pt x="6953" y="14368"/>
                </a:lnTo>
                <a:lnTo>
                  <a:pt x="7168" y="13616"/>
                </a:lnTo>
                <a:cubicBezTo>
                  <a:pt x="7450" y="12630"/>
                  <a:pt x="8045" y="11789"/>
                  <a:pt x="8849" y="11238"/>
                </a:cubicBezTo>
                <a:cubicBezTo>
                  <a:pt x="9653" y="10682"/>
                  <a:pt x="10613" y="10454"/>
                  <a:pt x="11557" y="10593"/>
                </a:cubicBezTo>
                <a:cubicBezTo>
                  <a:pt x="12502" y="10732"/>
                  <a:pt x="13371" y="11229"/>
                  <a:pt x="14008" y="11995"/>
                </a:cubicBezTo>
                <a:cubicBezTo>
                  <a:pt x="14645" y="12760"/>
                  <a:pt x="15010" y="13741"/>
                  <a:pt x="15037" y="14771"/>
                </a:cubicBezTo>
                <a:lnTo>
                  <a:pt x="15063" y="15792"/>
                </a:lnTo>
                <a:lnTo>
                  <a:pt x="15999" y="15631"/>
                </a:lnTo>
                <a:cubicBezTo>
                  <a:pt x="16298" y="15559"/>
                  <a:pt x="16608" y="15559"/>
                  <a:pt x="16906" y="15635"/>
                </a:cubicBezTo>
                <a:cubicBezTo>
                  <a:pt x="17204" y="15707"/>
                  <a:pt x="17484" y="15850"/>
                  <a:pt x="17724" y="16056"/>
                </a:cubicBezTo>
                <a:cubicBezTo>
                  <a:pt x="17938" y="16262"/>
                  <a:pt x="18110" y="16513"/>
                  <a:pt x="18225" y="16795"/>
                </a:cubicBezTo>
                <a:cubicBezTo>
                  <a:pt x="18341" y="17077"/>
                  <a:pt x="18399" y="17386"/>
                  <a:pt x="18397" y="17695"/>
                </a:cubicBezTo>
                <a:cubicBezTo>
                  <a:pt x="18396" y="18255"/>
                  <a:pt x="18189" y="18792"/>
                  <a:pt x="17821" y="19186"/>
                </a:cubicBezTo>
                <a:cubicBezTo>
                  <a:pt x="17454" y="19585"/>
                  <a:pt x="16955" y="19809"/>
                  <a:pt x="16435" y="19809"/>
                </a:cubicBezTo>
                <a:cubicBezTo>
                  <a:pt x="16435" y="19809"/>
                  <a:pt x="16436" y="19809"/>
                  <a:pt x="16436" y="19809"/>
                </a:cubicBezTo>
                <a:close/>
                <a:moveTo>
                  <a:pt x="2229" y="14520"/>
                </a:moveTo>
                <a:lnTo>
                  <a:pt x="1662" y="14520"/>
                </a:lnTo>
                <a:lnTo>
                  <a:pt x="1662" y="10557"/>
                </a:lnTo>
                <a:lnTo>
                  <a:pt x="6991" y="10557"/>
                </a:lnTo>
                <a:cubicBezTo>
                  <a:pt x="6499" y="11090"/>
                  <a:pt x="6102" y="11712"/>
                  <a:pt x="5820" y="12402"/>
                </a:cubicBezTo>
                <a:cubicBezTo>
                  <a:pt x="4826" y="12375"/>
                  <a:pt x="3858" y="12747"/>
                  <a:pt x="3100" y="13441"/>
                </a:cubicBezTo>
                <a:cubicBezTo>
                  <a:pt x="2760" y="13750"/>
                  <a:pt x="2466" y="14117"/>
                  <a:pt x="2229" y="14520"/>
                </a:cubicBezTo>
                <a:cubicBezTo>
                  <a:pt x="2229" y="14520"/>
                  <a:pt x="2229" y="14520"/>
                  <a:pt x="2229" y="14520"/>
                </a:cubicBezTo>
                <a:close/>
                <a:moveTo>
                  <a:pt x="13403" y="8766"/>
                </a:moveTo>
                <a:lnTo>
                  <a:pt x="831" y="8766"/>
                </a:lnTo>
                <a:lnTo>
                  <a:pt x="0" y="9661"/>
                </a:lnTo>
                <a:lnTo>
                  <a:pt x="0" y="15416"/>
                </a:lnTo>
                <a:lnTo>
                  <a:pt x="831" y="16311"/>
                </a:lnTo>
                <a:lnTo>
                  <a:pt x="1598" y="16311"/>
                </a:lnTo>
                <a:cubicBezTo>
                  <a:pt x="1563" y="16540"/>
                  <a:pt x="1544" y="16773"/>
                  <a:pt x="1541" y="17005"/>
                </a:cubicBezTo>
                <a:cubicBezTo>
                  <a:pt x="1544" y="18224"/>
                  <a:pt x="1994" y="19388"/>
                  <a:pt x="2793" y="20252"/>
                </a:cubicBezTo>
                <a:cubicBezTo>
                  <a:pt x="3592" y="21112"/>
                  <a:pt x="4675" y="21596"/>
                  <a:pt x="5805" y="21600"/>
                </a:cubicBezTo>
                <a:lnTo>
                  <a:pt x="16435" y="21600"/>
                </a:lnTo>
                <a:cubicBezTo>
                  <a:pt x="17396" y="21600"/>
                  <a:pt x="18317" y="21188"/>
                  <a:pt x="18996" y="20454"/>
                </a:cubicBezTo>
                <a:cubicBezTo>
                  <a:pt x="19675" y="19724"/>
                  <a:pt x="20057" y="18730"/>
                  <a:pt x="20059" y="17695"/>
                </a:cubicBezTo>
                <a:cubicBezTo>
                  <a:pt x="20058" y="17220"/>
                  <a:pt x="19982" y="16755"/>
                  <a:pt x="19833" y="16311"/>
                </a:cubicBezTo>
                <a:lnTo>
                  <a:pt x="20769" y="16311"/>
                </a:lnTo>
                <a:lnTo>
                  <a:pt x="21600" y="15416"/>
                </a:lnTo>
                <a:lnTo>
                  <a:pt x="21600" y="9661"/>
                </a:lnTo>
                <a:lnTo>
                  <a:pt x="20769" y="8766"/>
                </a:lnTo>
                <a:cubicBezTo>
                  <a:pt x="20769" y="8766"/>
                  <a:pt x="13403" y="8766"/>
                  <a:pt x="13403" y="8766"/>
                </a:cubicBezTo>
                <a:close/>
                <a:moveTo>
                  <a:pt x="18068" y="13275"/>
                </a:moveTo>
                <a:cubicBezTo>
                  <a:pt x="18547" y="13275"/>
                  <a:pt x="18937" y="12854"/>
                  <a:pt x="18937" y="12339"/>
                </a:cubicBezTo>
                <a:cubicBezTo>
                  <a:pt x="18937" y="11820"/>
                  <a:pt x="18547" y="11399"/>
                  <a:pt x="18068" y="11399"/>
                </a:cubicBezTo>
                <a:cubicBezTo>
                  <a:pt x="17588" y="11399"/>
                  <a:pt x="17199" y="11820"/>
                  <a:pt x="17199" y="12339"/>
                </a:cubicBezTo>
                <a:cubicBezTo>
                  <a:pt x="17199" y="12854"/>
                  <a:pt x="17588" y="13275"/>
                  <a:pt x="18068" y="13275"/>
                </a:cubicBezTo>
                <a:close/>
                <a:moveTo>
                  <a:pt x="19938" y="5757"/>
                </a:moveTo>
                <a:lnTo>
                  <a:pt x="1662" y="5757"/>
                </a:lnTo>
                <a:lnTo>
                  <a:pt x="1662" y="1791"/>
                </a:lnTo>
                <a:lnTo>
                  <a:pt x="19938" y="1791"/>
                </a:lnTo>
                <a:cubicBezTo>
                  <a:pt x="19938" y="1791"/>
                  <a:pt x="19938" y="5757"/>
                  <a:pt x="19938" y="5757"/>
                </a:cubicBezTo>
                <a:close/>
                <a:moveTo>
                  <a:pt x="20769" y="0"/>
                </a:moveTo>
                <a:lnTo>
                  <a:pt x="831" y="0"/>
                </a:lnTo>
                <a:lnTo>
                  <a:pt x="0" y="896"/>
                </a:lnTo>
                <a:lnTo>
                  <a:pt x="0" y="6652"/>
                </a:lnTo>
                <a:lnTo>
                  <a:pt x="831" y="7548"/>
                </a:lnTo>
                <a:lnTo>
                  <a:pt x="20769" y="7548"/>
                </a:lnTo>
                <a:lnTo>
                  <a:pt x="21600" y="6652"/>
                </a:lnTo>
                <a:lnTo>
                  <a:pt x="21600" y="896"/>
                </a:lnTo>
                <a:cubicBezTo>
                  <a:pt x="21600" y="896"/>
                  <a:pt x="20769" y="0"/>
                  <a:pt x="20769" y="0"/>
                </a:cubicBezTo>
                <a:close/>
                <a:moveTo>
                  <a:pt x="18068" y="4507"/>
                </a:moveTo>
                <a:cubicBezTo>
                  <a:pt x="18547" y="4507"/>
                  <a:pt x="18937" y="4091"/>
                  <a:pt x="18937" y="3571"/>
                </a:cubicBezTo>
                <a:cubicBezTo>
                  <a:pt x="18937" y="3055"/>
                  <a:pt x="18547" y="2636"/>
                  <a:pt x="18068" y="2636"/>
                </a:cubicBezTo>
                <a:cubicBezTo>
                  <a:pt x="17588" y="2636"/>
                  <a:pt x="17199" y="3055"/>
                  <a:pt x="17199" y="3571"/>
                </a:cubicBezTo>
                <a:cubicBezTo>
                  <a:pt x="17199" y="4091"/>
                  <a:pt x="17588" y="4507"/>
                  <a:pt x="18068" y="450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92" name="Google Shape;4692;p458"/>
          <p:cNvSpPr/>
          <p:nvPr/>
        </p:nvSpPr>
        <p:spPr>
          <a:xfrm>
            <a:off x="3202831" y="2256000"/>
            <a:ext cx="767100" cy="23574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endParaRPr sz="800">
              <a:latin typeface="Inter SemiBold"/>
              <a:ea typeface="Inter SemiBold"/>
              <a:cs typeface="Inter SemiBold"/>
              <a:sym typeface="Inter SemiBold"/>
            </a:endParaRPr>
          </a:p>
        </p:txBody>
      </p:sp>
      <p:sp>
        <p:nvSpPr>
          <p:cNvPr id="4693" name="Google Shape;4693;p458"/>
          <p:cNvSpPr/>
          <p:nvPr/>
        </p:nvSpPr>
        <p:spPr>
          <a:xfrm>
            <a:off x="3285575" y="3641462"/>
            <a:ext cx="602400" cy="357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0" rIns="0" bIns="45700" anchor="b" anchorCtr="0">
            <a:noAutofit/>
          </a:bodyPr>
          <a:lstStyle/>
          <a:p>
            <a:pPr marL="0" lvl="0" indent="0" algn="l" rtl="0">
              <a:lnSpc>
                <a:spcPct val="100000"/>
              </a:lnSpc>
              <a:spcBef>
                <a:spcPts val="0"/>
              </a:spcBef>
              <a:spcAft>
                <a:spcPts val="0"/>
              </a:spcAft>
              <a:buNone/>
            </a:pPr>
            <a:r>
              <a:rPr lang="en" sz="800">
                <a:latin typeface="Inter SemiBold"/>
                <a:ea typeface="Inter SemiBold"/>
                <a:cs typeface="Inter SemiBold"/>
                <a:sym typeface="Inter SemiBold"/>
              </a:rPr>
              <a:t>Proxy</a:t>
            </a:r>
            <a:endParaRPr sz="400">
              <a:latin typeface="Inter SemiBold"/>
              <a:ea typeface="Inter SemiBold"/>
              <a:cs typeface="Inter SemiBold"/>
              <a:sym typeface="Inter SemiBold"/>
            </a:endParaRPr>
          </a:p>
        </p:txBody>
      </p:sp>
      <p:sp>
        <p:nvSpPr>
          <p:cNvPr id="4694" name="Google Shape;4694;p458"/>
          <p:cNvSpPr/>
          <p:nvPr/>
        </p:nvSpPr>
        <p:spPr>
          <a:xfrm>
            <a:off x="3284350" y="2558188"/>
            <a:ext cx="601800" cy="357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0" rIns="0" bIns="45700" anchor="b" anchorCtr="0">
            <a:noAutofit/>
          </a:bodyPr>
          <a:lstStyle/>
          <a:p>
            <a:pPr marL="0" lvl="0" indent="0" algn="l" rtl="0">
              <a:lnSpc>
                <a:spcPct val="100000"/>
              </a:lnSpc>
              <a:spcBef>
                <a:spcPts val="0"/>
              </a:spcBef>
              <a:spcAft>
                <a:spcPts val="0"/>
              </a:spcAft>
              <a:buNone/>
            </a:pPr>
            <a:r>
              <a:rPr lang="en" sz="800">
                <a:latin typeface="Inter SemiBold"/>
                <a:ea typeface="Inter SemiBold"/>
                <a:cs typeface="Inter SemiBold"/>
                <a:sym typeface="Inter SemiBold"/>
              </a:rPr>
              <a:t>Firewall</a:t>
            </a:r>
            <a:endParaRPr sz="800">
              <a:latin typeface="Inter SemiBold"/>
              <a:ea typeface="Inter SemiBold"/>
              <a:cs typeface="Inter SemiBold"/>
              <a:sym typeface="Inter SemiBold"/>
            </a:endParaRPr>
          </a:p>
        </p:txBody>
      </p:sp>
      <p:sp>
        <p:nvSpPr>
          <p:cNvPr id="4695" name="Google Shape;4695;p458"/>
          <p:cNvSpPr/>
          <p:nvPr/>
        </p:nvSpPr>
        <p:spPr>
          <a:xfrm>
            <a:off x="3728375" y="2909300"/>
            <a:ext cx="124800" cy="7368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222"/>
              </a:solidFill>
            </a:endParaRPr>
          </a:p>
        </p:txBody>
      </p:sp>
      <p:grpSp>
        <p:nvGrpSpPr>
          <p:cNvPr id="4696" name="Google Shape;4696;p458"/>
          <p:cNvGrpSpPr/>
          <p:nvPr/>
        </p:nvGrpSpPr>
        <p:grpSpPr>
          <a:xfrm rot="10800000">
            <a:off x="3753124" y="2907382"/>
            <a:ext cx="75317" cy="744051"/>
            <a:chOff x="3960314" y="3464538"/>
            <a:chExt cx="79240" cy="761100"/>
          </a:xfrm>
        </p:grpSpPr>
        <p:cxnSp>
          <p:nvCxnSpPr>
            <p:cNvPr id="4697" name="Google Shape;4697;p458"/>
            <p:cNvCxnSpPr/>
            <p:nvPr/>
          </p:nvCxnSpPr>
          <p:spPr>
            <a:xfrm>
              <a:off x="3999925" y="3464538"/>
              <a:ext cx="0" cy="761100"/>
            </a:xfrm>
            <a:prstGeom prst="straightConnector1">
              <a:avLst/>
            </a:prstGeom>
            <a:noFill/>
            <a:ln w="9525" cap="flat" cmpd="sng">
              <a:solidFill>
                <a:srgbClr val="222222"/>
              </a:solidFill>
              <a:prstDash val="solid"/>
              <a:round/>
              <a:headEnd type="none" w="med" len="med"/>
              <a:tailEnd type="none" w="med" len="med"/>
            </a:ln>
          </p:spPr>
        </p:cxnSp>
        <p:grpSp>
          <p:nvGrpSpPr>
            <p:cNvPr id="4698" name="Google Shape;4698;p458"/>
            <p:cNvGrpSpPr/>
            <p:nvPr/>
          </p:nvGrpSpPr>
          <p:grpSpPr>
            <a:xfrm rot="-5400000">
              <a:off x="3980124" y="3444731"/>
              <a:ext cx="39620" cy="79240"/>
              <a:chOff x="4488976" y="1642250"/>
              <a:chExt cx="52200" cy="104400"/>
            </a:xfrm>
          </p:grpSpPr>
          <p:cxnSp>
            <p:nvCxnSpPr>
              <p:cNvPr id="4699" name="Google Shape;4699;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00" name="Google Shape;4700;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sp>
        <p:nvSpPr>
          <p:cNvPr id="4701" name="Google Shape;4701;p458"/>
          <p:cNvSpPr/>
          <p:nvPr/>
        </p:nvSpPr>
        <p:spPr>
          <a:xfrm>
            <a:off x="3285575" y="4183099"/>
            <a:ext cx="601800" cy="357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0" rIns="0" bIns="45700" anchor="b" anchorCtr="0">
            <a:noAutofit/>
          </a:bodyPr>
          <a:lstStyle/>
          <a:p>
            <a:pPr marL="0" lvl="0" indent="0" algn="l" rtl="0">
              <a:lnSpc>
                <a:spcPct val="100000"/>
              </a:lnSpc>
              <a:spcBef>
                <a:spcPts val="0"/>
              </a:spcBef>
              <a:spcAft>
                <a:spcPts val="0"/>
              </a:spcAft>
              <a:buNone/>
            </a:pPr>
            <a:r>
              <a:rPr lang="en" sz="800">
                <a:latin typeface="Inter SemiBold"/>
                <a:ea typeface="Inter SemiBold"/>
                <a:cs typeface="Inter SemiBold"/>
                <a:sym typeface="Inter SemiBold"/>
              </a:rPr>
              <a:t>Browser</a:t>
            </a:r>
            <a:endParaRPr sz="400">
              <a:solidFill>
                <a:srgbClr val="A9AFA9"/>
              </a:solidFill>
              <a:latin typeface="Inter SemiBold"/>
              <a:ea typeface="Inter SemiBold"/>
              <a:cs typeface="Inter SemiBold"/>
              <a:sym typeface="Inter SemiBold"/>
            </a:endParaRPr>
          </a:p>
        </p:txBody>
      </p:sp>
      <p:sp>
        <p:nvSpPr>
          <p:cNvPr id="4702" name="Google Shape;4702;p458"/>
          <p:cNvSpPr/>
          <p:nvPr/>
        </p:nvSpPr>
        <p:spPr>
          <a:xfrm>
            <a:off x="3285575" y="3099825"/>
            <a:ext cx="601800" cy="357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0" rIns="0" bIns="45700" anchor="b" anchorCtr="0">
            <a:noAutofit/>
          </a:bodyPr>
          <a:lstStyle/>
          <a:p>
            <a:pPr marL="0" lvl="0" indent="0" algn="l" rtl="0">
              <a:lnSpc>
                <a:spcPct val="100000"/>
              </a:lnSpc>
              <a:spcBef>
                <a:spcPts val="0"/>
              </a:spcBef>
              <a:spcAft>
                <a:spcPts val="0"/>
              </a:spcAft>
              <a:buNone/>
            </a:pPr>
            <a:r>
              <a:rPr lang="en" sz="800">
                <a:latin typeface="Inter SemiBold"/>
                <a:ea typeface="Inter SemiBold"/>
                <a:cs typeface="Inter SemiBold"/>
                <a:sym typeface="Inter SemiBold"/>
              </a:rPr>
              <a:t>Resolver</a:t>
            </a:r>
            <a:endParaRPr sz="400">
              <a:latin typeface="Inter SemiBold"/>
              <a:ea typeface="Inter SemiBold"/>
              <a:cs typeface="Inter SemiBold"/>
              <a:sym typeface="Inter SemiBold"/>
            </a:endParaRPr>
          </a:p>
        </p:txBody>
      </p:sp>
      <p:sp>
        <p:nvSpPr>
          <p:cNvPr id="4703" name="Google Shape;4703;p458"/>
          <p:cNvSpPr/>
          <p:nvPr/>
        </p:nvSpPr>
        <p:spPr>
          <a:xfrm>
            <a:off x="3328475" y="2909300"/>
            <a:ext cx="124800" cy="1956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222"/>
              </a:solidFill>
            </a:endParaRPr>
          </a:p>
        </p:txBody>
      </p:sp>
      <p:sp>
        <p:nvSpPr>
          <p:cNvPr id="4704" name="Google Shape;4704;p458"/>
          <p:cNvSpPr txBox="1"/>
          <p:nvPr/>
        </p:nvSpPr>
        <p:spPr>
          <a:xfrm>
            <a:off x="3253626" y="2286744"/>
            <a:ext cx="6642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i="1">
                <a:latin typeface="Inter"/>
                <a:ea typeface="Inter"/>
                <a:cs typeface="Inter"/>
                <a:sym typeface="Inter"/>
              </a:rPr>
              <a:t>HOW</a:t>
            </a:r>
            <a:endParaRPr sz="700" b="1" i="1">
              <a:latin typeface="Inter"/>
              <a:ea typeface="Inter"/>
              <a:cs typeface="Inter"/>
              <a:sym typeface="Inter"/>
            </a:endParaRPr>
          </a:p>
        </p:txBody>
      </p:sp>
      <p:sp>
        <p:nvSpPr>
          <p:cNvPr id="4705" name="Google Shape;4705;p458"/>
          <p:cNvSpPr/>
          <p:nvPr/>
        </p:nvSpPr>
        <p:spPr>
          <a:xfrm>
            <a:off x="3370700" y="2610705"/>
            <a:ext cx="136242" cy="126468"/>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706" name="Google Shape;4706;p458"/>
          <p:cNvSpPr/>
          <p:nvPr/>
        </p:nvSpPr>
        <p:spPr>
          <a:xfrm>
            <a:off x="3386351" y="3694838"/>
            <a:ext cx="136243" cy="128904"/>
          </a:xfrm>
          <a:custGeom>
            <a:avLst/>
            <a:gdLst/>
            <a:ahLst/>
            <a:cxnLst/>
            <a:rect l="l" t="t" r="r" b="b"/>
            <a:pathLst>
              <a:path w="21566" h="21475" extrusionOk="0">
                <a:moveTo>
                  <a:pt x="11473" y="12057"/>
                </a:moveTo>
                <a:cubicBezTo>
                  <a:pt x="10394" y="13193"/>
                  <a:pt x="8932" y="13832"/>
                  <a:pt x="7408" y="13834"/>
                </a:cubicBezTo>
                <a:lnTo>
                  <a:pt x="7408" y="13851"/>
                </a:lnTo>
                <a:cubicBezTo>
                  <a:pt x="6271" y="13851"/>
                  <a:pt x="5159" y="13496"/>
                  <a:pt x="4214" y="12831"/>
                </a:cubicBezTo>
                <a:cubicBezTo>
                  <a:pt x="3268" y="12166"/>
                  <a:pt x="2531" y="11221"/>
                  <a:pt x="2095" y="10115"/>
                </a:cubicBezTo>
                <a:cubicBezTo>
                  <a:pt x="1659" y="9010"/>
                  <a:pt x="1544" y="7793"/>
                  <a:pt x="1765" y="6618"/>
                </a:cubicBezTo>
                <a:cubicBezTo>
                  <a:pt x="1986" y="5444"/>
                  <a:pt x="2532" y="4365"/>
                  <a:pt x="3335" y="3517"/>
                </a:cubicBezTo>
                <a:cubicBezTo>
                  <a:pt x="4138" y="2669"/>
                  <a:pt x="5161" y="2091"/>
                  <a:pt x="6276" y="1855"/>
                </a:cubicBezTo>
                <a:cubicBezTo>
                  <a:pt x="7390" y="1619"/>
                  <a:pt x="8546" y="1737"/>
                  <a:pt x="9598" y="2193"/>
                </a:cubicBezTo>
                <a:cubicBezTo>
                  <a:pt x="10649" y="2649"/>
                  <a:pt x="11549" y="3423"/>
                  <a:pt x="12182" y="4416"/>
                </a:cubicBezTo>
                <a:cubicBezTo>
                  <a:pt x="12817" y="5410"/>
                  <a:pt x="13157" y="6579"/>
                  <a:pt x="13160" y="7777"/>
                </a:cubicBezTo>
                <a:cubicBezTo>
                  <a:pt x="13158" y="9382"/>
                  <a:pt x="12551" y="10922"/>
                  <a:pt x="11473" y="12057"/>
                </a:cubicBezTo>
                <a:close/>
                <a:moveTo>
                  <a:pt x="13353" y="12360"/>
                </a:moveTo>
                <a:cubicBezTo>
                  <a:pt x="14466" y="10753"/>
                  <a:pt x="14952" y="8757"/>
                  <a:pt x="14711" y="6784"/>
                </a:cubicBezTo>
                <a:cubicBezTo>
                  <a:pt x="14470" y="4811"/>
                  <a:pt x="13520" y="3011"/>
                  <a:pt x="12057" y="1753"/>
                </a:cubicBezTo>
                <a:cubicBezTo>
                  <a:pt x="10594" y="495"/>
                  <a:pt x="8728" y="-125"/>
                  <a:pt x="6845" y="21"/>
                </a:cubicBezTo>
                <a:cubicBezTo>
                  <a:pt x="4960" y="167"/>
                  <a:pt x="3201" y="1067"/>
                  <a:pt x="1928" y="2537"/>
                </a:cubicBezTo>
                <a:cubicBezTo>
                  <a:pt x="656" y="4007"/>
                  <a:pt x="-34" y="5935"/>
                  <a:pt x="2" y="7923"/>
                </a:cubicBezTo>
                <a:cubicBezTo>
                  <a:pt x="37" y="9912"/>
                  <a:pt x="795" y="11811"/>
                  <a:pt x="2119" y="13229"/>
                </a:cubicBezTo>
                <a:cubicBezTo>
                  <a:pt x="3443" y="14648"/>
                  <a:pt x="5233" y="15478"/>
                  <a:pt x="7121" y="15550"/>
                </a:cubicBezTo>
                <a:cubicBezTo>
                  <a:pt x="9009" y="15621"/>
                  <a:pt x="10851" y="14928"/>
                  <a:pt x="12268" y="13613"/>
                </a:cubicBezTo>
                <a:lnTo>
                  <a:pt x="20477" y="21475"/>
                </a:lnTo>
                <a:lnTo>
                  <a:pt x="21566" y="20222"/>
                </a:lnTo>
                <a:cubicBezTo>
                  <a:pt x="21566" y="20222"/>
                  <a:pt x="13353" y="12360"/>
                  <a:pt x="13353" y="123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707" name="Google Shape;4707;p458"/>
          <p:cNvSpPr/>
          <p:nvPr/>
        </p:nvSpPr>
        <p:spPr>
          <a:xfrm>
            <a:off x="3365647" y="4234559"/>
            <a:ext cx="136242" cy="115020"/>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4708" name="Google Shape;4708;p458"/>
          <p:cNvGrpSpPr/>
          <p:nvPr/>
        </p:nvGrpSpPr>
        <p:grpSpPr>
          <a:xfrm>
            <a:off x="3374221" y="3168133"/>
            <a:ext cx="184182" cy="103864"/>
            <a:chOff x="2024063" y="1814513"/>
            <a:chExt cx="342792" cy="193308"/>
          </a:xfrm>
        </p:grpSpPr>
        <p:sp>
          <p:nvSpPr>
            <p:cNvPr id="4709" name="Google Shape;4709;p458"/>
            <p:cNvSpPr/>
            <p:nvPr/>
          </p:nvSpPr>
          <p:spPr>
            <a:xfrm>
              <a:off x="2066925" y="1876425"/>
              <a:ext cx="101034" cy="79488"/>
            </a:xfrm>
            <a:custGeom>
              <a:avLst/>
              <a:gdLst/>
              <a:ahLst/>
              <a:cxnLst/>
              <a:rect l="l" t="t" r="r" b="b"/>
              <a:pathLst>
                <a:path w="21600" h="21600" extrusionOk="0">
                  <a:moveTo>
                    <a:pt x="8036" y="13245"/>
                  </a:moveTo>
                  <a:lnTo>
                    <a:pt x="3308" y="6957"/>
                  </a:lnTo>
                  <a:lnTo>
                    <a:pt x="0" y="10989"/>
                  </a:lnTo>
                  <a:lnTo>
                    <a:pt x="7978" y="21600"/>
                  </a:lnTo>
                  <a:lnTo>
                    <a:pt x="21600" y="4090"/>
                  </a:lnTo>
                  <a:lnTo>
                    <a:pt x="18338" y="0"/>
                  </a:lnTo>
                  <a:cubicBezTo>
                    <a:pt x="18338" y="0"/>
                    <a:pt x="8036" y="13245"/>
                    <a:pt x="8036" y="13245"/>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710" name="Google Shape;4710;p458"/>
            <p:cNvSpPr/>
            <p:nvPr/>
          </p:nvSpPr>
          <p:spPr>
            <a:xfrm>
              <a:off x="2024063" y="1814513"/>
              <a:ext cx="342792" cy="193308"/>
            </a:xfrm>
            <a:custGeom>
              <a:avLst/>
              <a:gdLst/>
              <a:ahLst/>
              <a:cxnLst/>
              <a:rect l="l" t="t" r="r" b="b"/>
              <a:pathLst>
                <a:path w="21600" h="21196" extrusionOk="0">
                  <a:moveTo>
                    <a:pt x="20250" y="15900"/>
                  </a:moveTo>
                  <a:lnTo>
                    <a:pt x="11376" y="15900"/>
                  </a:lnTo>
                  <a:cubicBezTo>
                    <a:pt x="11912" y="14295"/>
                    <a:pt x="12195" y="12472"/>
                    <a:pt x="12195" y="10616"/>
                  </a:cubicBezTo>
                  <a:cubicBezTo>
                    <a:pt x="12195" y="8759"/>
                    <a:pt x="11912" y="6936"/>
                    <a:pt x="11376" y="5331"/>
                  </a:cubicBezTo>
                  <a:lnTo>
                    <a:pt x="20250" y="5331"/>
                  </a:lnTo>
                  <a:cubicBezTo>
                    <a:pt x="20250" y="5331"/>
                    <a:pt x="20250" y="15900"/>
                    <a:pt x="20250" y="15900"/>
                  </a:cubicBezTo>
                  <a:close/>
                  <a:moveTo>
                    <a:pt x="9448" y="16449"/>
                  </a:moveTo>
                  <a:cubicBezTo>
                    <a:pt x="8559" y="17996"/>
                    <a:pt x="7353" y="18865"/>
                    <a:pt x="6095" y="18865"/>
                  </a:cubicBezTo>
                  <a:lnTo>
                    <a:pt x="6095" y="18836"/>
                  </a:lnTo>
                  <a:cubicBezTo>
                    <a:pt x="5157" y="18835"/>
                    <a:pt x="4240" y="18349"/>
                    <a:pt x="3460" y="17441"/>
                  </a:cubicBezTo>
                  <a:cubicBezTo>
                    <a:pt x="2681" y="16532"/>
                    <a:pt x="2074" y="15242"/>
                    <a:pt x="1716" y="13732"/>
                  </a:cubicBezTo>
                  <a:cubicBezTo>
                    <a:pt x="1358" y="12223"/>
                    <a:pt x="1266" y="10563"/>
                    <a:pt x="1450" y="8962"/>
                  </a:cubicBezTo>
                  <a:cubicBezTo>
                    <a:pt x="1635" y="7362"/>
                    <a:pt x="2088" y="5893"/>
                    <a:pt x="2753" y="4741"/>
                  </a:cubicBezTo>
                  <a:cubicBezTo>
                    <a:pt x="3418" y="3589"/>
                    <a:pt x="4264" y="2806"/>
                    <a:pt x="5185" y="2491"/>
                  </a:cubicBezTo>
                  <a:cubicBezTo>
                    <a:pt x="6106" y="2177"/>
                    <a:pt x="7059" y="2344"/>
                    <a:pt x="7925" y="2974"/>
                  </a:cubicBezTo>
                  <a:cubicBezTo>
                    <a:pt x="8791" y="3603"/>
                    <a:pt x="9530" y="4665"/>
                    <a:pt x="10049" y="6025"/>
                  </a:cubicBezTo>
                  <a:cubicBezTo>
                    <a:pt x="10568" y="7386"/>
                    <a:pt x="10843" y="8983"/>
                    <a:pt x="10839" y="10616"/>
                  </a:cubicBezTo>
                  <a:cubicBezTo>
                    <a:pt x="10838" y="12804"/>
                    <a:pt x="10338" y="14902"/>
                    <a:pt x="9448" y="16449"/>
                  </a:cubicBezTo>
                  <a:close/>
                  <a:moveTo>
                    <a:pt x="20925" y="2983"/>
                  </a:moveTo>
                  <a:lnTo>
                    <a:pt x="10326" y="2983"/>
                  </a:lnTo>
                  <a:cubicBezTo>
                    <a:pt x="9467" y="1535"/>
                    <a:pt x="8381" y="560"/>
                    <a:pt x="7206" y="179"/>
                  </a:cubicBezTo>
                  <a:cubicBezTo>
                    <a:pt x="6030" y="-202"/>
                    <a:pt x="4815" y="28"/>
                    <a:pt x="3714" y="840"/>
                  </a:cubicBezTo>
                  <a:cubicBezTo>
                    <a:pt x="2613" y="1652"/>
                    <a:pt x="1673" y="3011"/>
                    <a:pt x="1013" y="4746"/>
                  </a:cubicBezTo>
                  <a:cubicBezTo>
                    <a:pt x="352" y="6481"/>
                    <a:pt x="0" y="8517"/>
                    <a:pt x="0" y="10598"/>
                  </a:cubicBezTo>
                  <a:cubicBezTo>
                    <a:pt x="0" y="12679"/>
                    <a:pt x="352" y="14714"/>
                    <a:pt x="1013" y="16450"/>
                  </a:cubicBezTo>
                  <a:cubicBezTo>
                    <a:pt x="1673" y="18185"/>
                    <a:pt x="2613" y="19544"/>
                    <a:pt x="3714" y="20356"/>
                  </a:cubicBezTo>
                  <a:cubicBezTo>
                    <a:pt x="4815" y="21168"/>
                    <a:pt x="6030" y="21398"/>
                    <a:pt x="7206" y="21017"/>
                  </a:cubicBezTo>
                  <a:cubicBezTo>
                    <a:pt x="8381" y="20636"/>
                    <a:pt x="9467" y="19661"/>
                    <a:pt x="10326" y="18213"/>
                  </a:cubicBezTo>
                  <a:lnTo>
                    <a:pt x="20925" y="18213"/>
                  </a:lnTo>
                  <a:lnTo>
                    <a:pt x="21600" y="17039"/>
                  </a:lnTo>
                  <a:lnTo>
                    <a:pt x="21600" y="4157"/>
                  </a:lnTo>
                  <a:cubicBezTo>
                    <a:pt x="21600" y="4157"/>
                    <a:pt x="20925" y="2983"/>
                    <a:pt x="20925" y="298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4711" name="Google Shape;4711;p458"/>
          <p:cNvSpPr/>
          <p:nvPr/>
        </p:nvSpPr>
        <p:spPr>
          <a:xfrm>
            <a:off x="3335575" y="3452025"/>
            <a:ext cx="204000" cy="194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222"/>
              </a:solidFill>
            </a:endParaRPr>
          </a:p>
        </p:txBody>
      </p:sp>
      <p:grpSp>
        <p:nvGrpSpPr>
          <p:cNvPr id="4712" name="Google Shape;4712;p458"/>
          <p:cNvGrpSpPr/>
          <p:nvPr/>
        </p:nvGrpSpPr>
        <p:grpSpPr>
          <a:xfrm rot="10800000">
            <a:off x="3352237" y="2902637"/>
            <a:ext cx="75317" cy="204709"/>
            <a:chOff x="3960314" y="3464538"/>
            <a:chExt cx="79240" cy="209400"/>
          </a:xfrm>
        </p:grpSpPr>
        <p:cxnSp>
          <p:nvCxnSpPr>
            <p:cNvPr id="4713" name="Google Shape;4713;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14" name="Google Shape;4714;p458"/>
            <p:cNvGrpSpPr/>
            <p:nvPr/>
          </p:nvGrpSpPr>
          <p:grpSpPr>
            <a:xfrm rot="-5400000">
              <a:off x="3980124" y="3444731"/>
              <a:ext cx="39620" cy="79240"/>
              <a:chOff x="4488976" y="1642250"/>
              <a:chExt cx="52200" cy="104400"/>
            </a:xfrm>
          </p:grpSpPr>
          <p:cxnSp>
            <p:nvCxnSpPr>
              <p:cNvPr id="4715" name="Google Shape;4715;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16" name="Google Shape;4716;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4717" name="Google Shape;4717;p458"/>
          <p:cNvGrpSpPr/>
          <p:nvPr/>
        </p:nvGrpSpPr>
        <p:grpSpPr>
          <a:xfrm rot="10800000">
            <a:off x="3352237" y="3446724"/>
            <a:ext cx="75317" cy="204709"/>
            <a:chOff x="3960314" y="3464538"/>
            <a:chExt cx="79240" cy="209400"/>
          </a:xfrm>
        </p:grpSpPr>
        <p:cxnSp>
          <p:nvCxnSpPr>
            <p:cNvPr id="4718" name="Google Shape;4718;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19" name="Google Shape;4719;p458"/>
            <p:cNvGrpSpPr/>
            <p:nvPr/>
          </p:nvGrpSpPr>
          <p:grpSpPr>
            <a:xfrm rot="-5400000">
              <a:off x="3980124" y="3444731"/>
              <a:ext cx="39620" cy="79240"/>
              <a:chOff x="4488976" y="1642250"/>
              <a:chExt cx="52200" cy="104400"/>
            </a:xfrm>
          </p:grpSpPr>
          <p:cxnSp>
            <p:nvCxnSpPr>
              <p:cNvPr id="4720" name="Google Shape;4720;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21" name="Google Shape;4721;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4722" name="Google Shape;4722;p458"/>
          <p:cNvGrpSpPr/>
          <p:nvPr/>
        </p:nvGrpSpPr>
        <p:grpSpPr>
          <a:xfrm>
            <a:off x="3453287" y="3446724"/>
            <a:ext cx="75317" cy="204709"/>
            <a:chOff x="3960314" y="3464538"/>
            <a:chExt cx="79240" cy="209400"/>
          </a:xfrm>
        </p:grpSpPr>
        <p:cxnSp>
          <p:nvCxnSpPr>
            <p:cNvPr id="4723" name="Google Shape;4723;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24" name="Google Shape;4724;p458"/>
            <p:cNvGrpSpPr/>
            <p:nvPr/>
          </p:nvGrpSpPr>
          <p:grpSpPr>
            <a:xfrm rot="-5400000">
              <a:off x="3980124" y="3444731"/>
              <a:ext cx="39620" cy="79240"/>
              <a:chOff x="4488976" y="1642250"/>
              <a:chExt cx="52200" cy="104400"/>
            </a:xfrm>
          </p:grpSpPr>
          <p:cxnSp>
            <p:nvCxnSpPr>
              <p:cNvPr id="4725" name="Google Shape;4725;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26" name="Google Shape;4726;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sp>
        <p:nvSpPr>
          <p:cNvPr id="4727" name="Google Shape;4727;p458"/>
          <p:cNvSpPr/>
          <p:nvPr/>
        </p:nvSpPr>
        <p:spPr>
          <a:xfrm>
            <a:off x="3335575" y="3994175"/>
            <a:ext cx="204000" cy="194100"/>
          </a:xfrm>
          <a:prstGeom prst="rect">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22222"/>
              </a:solidFill>
            </a:endParaRPr>
          </a:p>
        </p:txBody>
      </p:sp>
      <p:grpSp>
        <p:nvGrpSpPr>
          <p:cNvPr id="4728" name="Google Shape;4728;p458"/>
          <p:cNvGrpSpPr/>
          <p:nvPr/>
        </p:nvGrpSpPr>
        <p:grpSpPr>
          <a:xfrm rot="10800000">
            <a:off x="3352237" y="3988874"/>
            <a:ext cx="75317" cy="204709"/>
            <a:chOff x="3960314" y="3464538"/>
            <a:chExt cx="79240" cy="209400"/>
          </a:xfrm>
        </p:grpSpPr>
        <p:cxnSp>
          <p:nvCxnSpPr>
            <p:cNvPr id="4729" name="Google Shape;4729;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30" name="Google Shape;4730;p458"/>
            <p:cNvGrpSpPr/>
            <p:nvPr/>
          </p:nvGrpSpPr>
          <p:grpSpPr>
            <a:xfrm rot="-5400000">
              <a:off x="3980124" y="3444731"/>
              <a:ext cx="39620" cy="79240"/>
              <a:chOff x="4488976" y="1642250"/>
              <a:chExt cx="52200" cy="104400"/>
            </a:xfrm>
          </p:grpSpPr>
          <p:cxnSp>
            <p:nvCxnSpPr>
              <p:cNvPr id="4731" name="Google Shape;4731;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32" name="Google Shape;4732;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4733" name="Google Shape;4733;p458"/>
          <p:cNvGrpSpPr/>
          <p:nvPr/>
        </p:nvGrpSpPr>
        <p:grpSpPr>
          <a:xfrm>
            <a:off x="3453287" y="3988874"/>
            <a:ext cx="75317" cy="204709"/>
            <a:chOff x="3960314" y="3464538"/>
            <a:chExt cx="79240" cy="209400"/>
          </a:xfrm>
        </p:grpSpPr>
        <p:cxnSp>
          <p:nvCxnSpPr>
            <p:cNvPr id="4734" name="Google Shape;4734;p458"/>
            <p:cNvCxnSpPr/>
            <p:nvPr/>
          </p:nvCxnSpPr>
          <p:spPr>
            <a:xfrm>
              <a:off x="3999925" y="3464538"/>
              <a:ext cx="0" cy="209400"/>
            </a:xfrm>
            <a:prstGeom prst="straightConnector1">
              <a:avLst/>
            </a:prstGeom>
            <a:noFill/>
            <a:ln w="9525" cap="flat" cmpd="sng">
              <a:solidFill>
                <a:srgbClr val="222222"/>
              </a:solidFill>
              <a:prstDash val="solid"/>
              <a:round/>
              <a:headEnd type="none" w="med" len="med"/>
              <a:tailEnd type="none" w="med" len="med"/>
            </a:ln>
          </p:spPr>
        </p:cxnSp>
        <p:grpSp>
          <p:nvGrpSpPr>
            <p:cNvPr id="4735" name="Google Shape;4735;p458"/>
            <p:cNvGrpSpPr/>
            <p:nvPr/>
          </p:nvGrpSpPr>
          <p:grpSpPr>
            <a:xfrm rot="-5400000">
              <a:off x="3980124" y="3444731"/>
              <a:ext cx="39620" cy="79240"/>
              <a:chOff x="4488976" y="1642250"/>
              <a:chExt cx="52200" cy="104400"/>
            </a:xfrm>
          </p:grpSpPr>
          <p:cxnSp>
            <p:nvCxnSpPr>
              <p:cNvPr id="4736" name="Google Shape;4736;p458"/>
              <p:cNvCxnSpPr/>
              <p:nvPr/>
            </p:nvCxnSpPr>
            <p:spPr>
              <a:xfrm>
                <a:off x="44889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737" name="Google Shape;4737;p458"/>
              <p:cNvCxnSpPr/>
              <p:nvPr/>
            </p:nvCxnSpPr>
            <p:spPr>
              <a:xfrm rot="10800000" flipH="1">
                <a:off x="44889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4738" name="Google Shape;4738;p458"/>
          <p:cNvGrpSpPr/>
          <p:nvPr/>
        </p:nvGrpSpPr>
        <p:grpSpPr>
          <a:xfrm>
            <a:off x="1164651" y="2887900"/>
            <a:ext cx="826791" cy="188975"/>
            <a:chOff x="-2913842" y="4545138"/>
            <a:chExt cx="1052700" cy="188975"/>
          </a:xfrm>
        </p:grpSpPr>
        <p:sp>
          <p:nvSpPr>
            <p:cNvPr id="4739" name="Google Shape;4739;p458"/>
            <p:cNvSpPr/>
            <p:nvPr/>
          </p:nvSpPr>
          <p:spPr>
            <a:xfrm>
              <a:off x="-2913842" y="4545138"/>
              <a:ext cx="1052700" cy="1866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0" name="Google Shape;4740;p458"/>
            <p:cNvCxnSpPr/>
            <p:nvPr/>
          </p:nvCxnSpPr>
          <p:spPr>
            <a:xfrm rot="10800000">
              <a:off x="-2872032" y="4639705"/>
              <a:ext cx="956100" cy="0"/>
            </a:xfrm>
            <a:prstGeom prst="straightConnector1">
              <a:avLst/>
            </a:prstGeom>
            <a:noFill/>
            <a:ln w="9525" cap="flat" cmpd="sng">
              <a:solidFill>
                <a:srgbClr val="0055DC"/>
              </a:solidFill>
              <a:prstDash val="solid"/>
              <a:round/>
              <a:headEnd type="none" w="med" len="med"/>
              <a:tailEnd type="none" w="med" len="med"/>
            </a:ln>
          </p:spPr>
        </p:cxnSp>
        <p:cxnSp>
          <p:nvCxnSpPr>
            <p:cNvPr id="4741" name="Google Shape;4741;p458"/>
            <p:cNvCxnSpPr/>
            <p:nvPr/>
          </p:nvCxnSpPr>
          <p:spPr>
            <a:xfrm rot="10800000">
              <a:off x="-2912300" y="4545588"/>
              <a:ext cx="1039200" cy="0"/>
            </a:xfrm>
            <a:prstGeom prst="straightConnector1">
              <a:avLst/>
            </a:prstGeom>
            <a:noFill/>
            <a:ln w="9525" cap="flat" cmpd="sng">
              <a:solidFill>
                <a:srgbClr val="0055DC"/>
              </a:solidFill>
              <a:prstDash val="lgDash"/>
              <a:round/>
              <a:headEnd type="none" w="med" len="med"/>
              <a:tailEnd type="none" w="med" len="med"/>
            </a:ln>
          </p:spPr>
        </p:cxnSp>
        <p:cxnSp>
          <p:nvCxnSpPr>
            <p:cNvPr id="4742" name="Google Shape;4742;p458"/>
            <p:cNvCxnSpPr/>
            <p:nvPr/>
          </p:nvCxnSpPr>
          <p:spPr>
            <a:xfrm rot="10800000">
              <a:off x="-2912300" y="4734113"/>
              <a:ext cx="1039200" cy="0"/>
            </a:xfrm>
            <a:prstGeom prst="straightConnector1">
              <a:avLst/>
            </a:prstGeom>
            <a:noFill/>
            <a:ln w="9525" cap="flat" cmpd="sng">
              <a:solidFill>
                <a:srgbClr val="0055DC"/>
              </a:solidFill>
              <a:prstDash val="lgDash"/>
              <a:round/>
              <a:headEnd type="none" w="med" len="med"/>
              <a:tailEnd type="none" w="med" len="med"/>
            </a:ln>
          </p:spPr>
        </p:cxnSp>
      </p:grpSp>
      <p:grpSp>
        <p:nvGrpSpPr>
          <p:cNvPr id="4743" name="Google Shape;4743;p458"/>
          <p:cNvGrpSpPr/>
          <p:nvPr/>
        </p:nvGrpSpPr>
        <p:grpSpPr>
          <a:xfrm>
            <a:off x="1164651" y="3739900"/>
            <a:ext cx="826791" cy="188975"/>
            <a:chOff x="-2913842" y="4545138"/>
            <a:chExt cx="1052700" cy="188975"/>
          </a:xfrm>
        </p:grpSpPr>
        <p:sp>
          <p:nvSpPr>
            <p:cNvPr id="4744" name="Google Shape;4744;p458"/>
            <p:cNvSpPr/>
            <p:nvPr/>
          </p:nvSpPr>
          <p:spPr>
            <a:xfrm>
              <a:off x="-2913842" y="4545138"/>
              <a:ext cx="1052700" cy="1866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5" name="Google Shape;4745;p458"/>
            <p:cNvCxnSpPr/>
            <p:nvPr/>
          </p:nvCxnSpPr>
          <p:spPr>
            <a:xfrm rot="10800000">
              <a:off x="-2872032" y="4639705"/>
              <a:ext cx="956100" cy="0"/>
            </a:xfrm>
            <a:prstGeom prst="straightConnector1">
              <a:avLst/>
            </a:prstGeom>
            <a:noFill/>
            <a:ln w="9525" cap="flat" cmpd="sng">
              <a:solidFill>
                <a:srgbClr val="0055DC"/>
              </a:solidFill>
              <a:prstDash val="solid"/>
              <a:round/>
              <a:headEnd type="none" w="med" len="med"/>
              <a:tailEnd type="none" w="med" len="med"/>
            </a:ln>
          </p:spPr>
        </p:cxnSp>
        <p:cxnSp>
          <p:nvCxnSpPr>
            <p:cNvPr id="4746" name="Google Shape;4746;p458"/>
            <p:cNvCxnSpPr/>
            <p:nvPr/>
          </p:nvCxnSpPr>
          <p:spPr>
            <a:xfrm rot="10800000">
              <a:off x="-2912300" y="4545588"/>
              <a:ext cx="1039200" cy="0"/>
            </a:xfrm>
            <a:prstGeom prst="straightConnector1">
              <a:avLst/>
            </a:prstGeom>
            <a:noFill/>
            <a:ln w="9525" cap="flat" cmpd="sng">
              <a:solidFill>
                <a:srgbClr val="0055DC"/>
              </a:solidFill>
              <a:prstDash val="lgDash"/>
              <a:round/>
              <a:headEnd type="none" w="med" len="med"/>
              <a:tailEnd type="none" w="med" len="med"/>
            </a:ln>
          </p:spPr>
        </p:cxnSp>
        <p:cxnSp>
          <p:nvCxnSpPr>
            <p:cNvPr id="4747" name="Google Shape;4747;p458"/>
            <p:cNvCxnSpPr/>
            <p:nvPr/>
          </p:nvCxnSpPr>
          <p:spPr>
            <a:xfrm rot="10800000">
              <a:off x="-2912300" y="4734113"/>
              <a:ext cx="1039200" cy="0"/>
            </a:xfrm>
            <a:prstGeom prst="straightConnector1">
              <a:avLst/>
            </a:prstGeom>
            <a:noFill/>
            <a:ln w="9525" cap="flat" cmpd="sng">
              <a:solidFill>
                <a:srgbClr val="0055DC"/>
              </a:solidFill>
              <a:prstDash val="lgDash"/>
              <a:round/>
              <a:headEnd type="none" w="med" len="med"/>
              <a:tailEnd type="none" w="med" len="med"/>
            </a:ln>
          </p:spPr>
        </p:cxnSp>
      </p:grpSp>
      <p:sp>
        <p:nvSpPr>
          <p:cNvPr id="4748" name="Google Shape;4748;p458"/>
          <p:cNvSpPr/>
          <p:nvPr/>
        </p:nvSpPr>
        <p:spPr>
          <a:xfrm>
            <a:off x="6805270" y="4169753"/>
            <a:ext cx="600000" cy="377700"/>
          </a:xfrm>
          <a:prstGeom prst="hexagon">
            <a:avLst>
              <a:gd name="adj" fmla="val 20216"/>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Inter SemiBold"/>
                <a:ea typeface="Inter SemiBold"/>
                <a:cs typeface="Inter SemiBold"/>
                <a:sym typeface="Inter SemiBold"/>
              </a:rPr>
              <a:t>Secure Web Gateway</a:t>
            </a:r>
            <a:endParaRPr sz="700">
              <a:solidFill>
                <a:schemeClr val="dk1"/>
              </a:solidFill>
              <a:latin typeface="Inter SemiBold"/>
              <a:ea typeface="Inter SemiBold"/>
              <a:cs typeface="Inter SemiBold"/>
              <a:sym typeface="Inter SemiBold"/>
            </a:endParaRPr>
          </a:p>
        </p:txBody>
      </p:sp>
      <p:sp>
        <p:nvSpPr>
          <p:cNvPr id="4749" name="Google Shape;4749;p458"/>
          <p:cNvSpPr/>
          <p:nvPr/>
        </p:nvSpPr>
        <p:spPr>
          <a:xfrm>
            <a:off x="8105615" y="4169753"/>
            <a:ext cx="600000" cy="3777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WAN </a:t>
            </a:r>
            <a:br>
              <a:rPr lang="en" sz="700">
                <a:solidFill>
                  <a:srgbClr val="B7B7B7"/>
                </a:solidFill>
                <a:latin typeface="Inter SemiBold"/>
                <a:ea typeface="Inter SemiBold"/>
                <a:cs typeface="Inter SemiBold"/>
                <a:sym typeface="Inter SemiBold"/>
              </a:rPr>
            </a:br>
            <a:r>
              <a:rPr lang="en" sz="700">
                <a:solidFill>
                  <a:srgbClr val="B7B7B7"/>
                </a:solidFill>
                <a:latin typeface="Inter SemiBold"/>
                <a:ea typeface="Inter SemiBold"/>
                <a:cs typeface="Inter SemiBold"/>
                <a:sym typeface="Inter SemiBold"/>
              </a:rPr>
              <a:t>as a Service</a:t>
            </a:r>
            <a:endParaRPr sz="700">
              <a:solidFill>
                <a:srgbClr val="B7B7B7"/>
              </a:solidFill>
              <a:latin typeface="Inter SemiBold"/>
              <a:ea typeface="Inter SemiBold"/>
              <a:cs typeface="Inter SemiBold"/>
              <a:sym typeface="Inter SemiBold"/>
            </a:endParaRPr>
          </a:p>
        </p:txBody>
      </p:sp>
      <p:grpSp>
        <p:nvGrpSpPr>
          <p:cNvPr id="4750" name="Google Shape;4750;p458"/>
          <p:cNvGrpSpPr/>
          <p:nvPr/>
        </p:nvGrpSpPr>
        <p:grpSpPr>
          <a:xfrm>
            <a:off x="6156862" y="4169944"/>
            <a:ext cx="600089" cy="377648"/>
            <a:chOff x="1106108" y="1891850"/>
            <a:chExt cx="1336500" cy="840900"/>
          </a:xfrm>
        </p:grpSpPr>
        <p:sp>
          <p:nvSpPr>
            <p:cNvPr id="4751" name="Google Shape;4751;p458"/>
            <p:cNvSpPr/>
            <p:nvPr/>
          </p:nvSpPr>
          <p:spPr>
            <a:xfrm>
              <a:off x="1106108" y="1891850"/>
              <a:ext cx="1336500" cy="840900"/>
            </a:xfrm>
            <a:prstGeom prst="hexagon">
              <a:avLst>
                <a:gd name="adj" fmla="val 20216"/>
                <a:gd name="vf" fmla="val 115470"/>
              </a:avLst>
            </a:prstGeom>
            <a:solidFill>
              <a:srgbClr val="F3F3F3"/>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Inter SemiBold"/>
                <a:ea typeface="Inter SemiBold"/>
                <a:cs typeface="Inter SemiBold"/>
                <a:sym typeface="Inter SemiBold"/>
              </a:endParaRPr>
            </a:p>
          </p:txBody>
        </p:sp>
        <p:sp>
          <p:nvSpPr>
            <p:cNvPr id="4752" name="Google Shape;4752;p458"/>
            <p:cNvSpPr txBox="1"/>
            <p:nvPr/>
          </p:nvSpPr>
          <p:spPr>
            <a:xfrm>
              <a:off x="1186800" y="1951197"/>
              <a:ext cx="1175100" cy="719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Zero Trust Network Access</a:t>
              </a:r>
              <a:endParaRPr sz="700">
                <a:solidFill>
                  <a:srgbClr val="B7B7B7"/>
                </a:solidFill>
                <a:latin typeface="Inter SemiBold"/>
                <a:ea typeface="Inter SemiBold"/>
                <a:cs typeface="Inter SemiBold"/>
                <a:sym typeface="Inter SemiBold"/>
              </a:endParaRPr>
            </a:p>
          </p:txBody>
        </p:sp>
      </p:grpSp>
      <p:sp>
        <p:nvSpPr>
          <p:cNvPr id="4753" name="Google Shape;4753;p458"/>
          <p:cNvSpPr/>
          <p:nvPr/>
        </p:nvSpPr>
        <p:spPr>
          <a:xfrm>
            <a:off x="7457200" y="4175597"/>
            <a:ext cx="600000" cy="377700"/>
          </a:xfrm>
          <a:prstGeom prst="hexagon">
            <a:avLst>
              <a:gd name="adj" fmla="val 20216"/>
              <a:gd name="vf" fmla="val 115470"/>
            </a:avLst>
          </a:prstGeom>
          <a:solidFill>
            <a:schemeClr val="accent4"/>
          </a:solidFill>
          <a:ln w="9525" cap="flat" cmpd="sng">
            <a:solidFill>
              <a:schemeClr val="accent2"/>
            </a:solidFill>
            <a:prstDash val="dot"/>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Inter SemiBold"/>
                <a:ea typeface="Inter SemiBold"/>
                <a:cs typeface="Inter SemiBold"/>
                <a:sym typeface="Inter SemiBold"/>
              </a:rPr>
              <a:t>Firewall as a Service</a:t>
            </a:r>
            <a:endParaRPr sz="700">
              <a:solidFill>
                <a:schemeClr val="dk1"/>
              </a:solidFill>
              <a:latin typeface="Inter SemiBold"/>
              <a:ea typeface="Inter SemiBold"/>
              <a:cs typeface="Inter SemiBold"/>
              <a:sym typeface="Inter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57"/>
        <p:cNvGrpSpPr/>
        <p:nvPr/>
      </p:nvGrpSpPr>
      <p:grpSpPr>
        <a:xfrm>
          <a:off x="0" y="0"/>
          <a:ext cx="0" cy="0"/>
          <a:chOff x="0" y="0"/>
          <a:chExt cx="0" cy="0"/>
        </a:xfrm>
      </p:grpSpPr>
      <p:sp>
        <p:nvSpPr>
          <p:cNvPr id="4758" name="Google Shape;4758;p459"/>
          <p:cNvSpPr/>
          <p:nvPr/>
        </p:nvSpPr>
        <p:spPr>
          <a:xfrm>
            <a:off x="6087275" y="4095235"/>
            <a:ext cx="2688300" cy="684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59"/>
          <p:cNvSpPr txBox="1"/>
          <p:nvPr/>
        </p:nvSpPr>
        <p:spPr>
          <a:xfrm>
            <a:off x="6577171" y="4602758"/>
            <a:ext cx="17085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chemeClr val="accent2"/>
                </a:solidFill>
                <a:latin typeface="Inter SemiBold"/>
                <a:ea typeface="Inter SemiBold"/>
                <a:cs typeface="Inter SemiBold"/>
                <a:sym typeface="Inter SemiBold"/>
              </a:rPr>
              <a:t>Browser Isolation</a:t>
            </a:r>
            <a:r>
              <a:rPr lang="en" sz="700">
                <a:solidFill>
                  <a:srgbClr val="B7B7B7"/>
                </a:solidFill>
                <a:latin typeface="Inter SemiBold"/>
                <a:ea typeface="Inter SemiBold"/>
                <a:cs typeface="Inter SemiBold"/>
                <a:sym typeface="Inter SemiBold"/>
              </a:rPr>
              <a:t>  |  DDoS Protection</a:t>
            </a:r>
            <a:endParaRPr sz="700">
              <a:solidFill>
                <a:srgbClr val="B7B7B7"/>
              </a:solidFill>
              <a:latin typeface="Inter SemiBold"/>
              <a:ea typeface="Inter SemiBold"/>
              <a:cs typeface="Inter SemiBold"/>
              <a:sym typeface="Inter SemiBold"/>
            </a:endParaRPr>
          </a:p>
        </p:txBody>
      </p:sp>
      <p:sp>
        <p:nvSpPr>
          <p:cNvPr id="4760" name="Google Shape;4760;p45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 Zero Trust services</a:t>
            </a:r>
            <a:endParaRPr/>
          </a:p>
        </p:txBody>
      </p:sp>
      <p:sp>
        <p:nvSpPr>
          <p:cNvPr id="4761" name="Google Shape;4761;p45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Zero Trust Browsing</a:t>
            </a:r>
            <a:endParaRPr b="0">
              <a:latin typeface="Inter SemiBold"/>
              <a:ea typeface="Inter SemiBold"/>
              <a:cs typeface="Inter SemiBold"/>
              <a:sym typeface="Inter SemiBold"/>
            </a:endParaRPr>
          </a:p>
        </p:txBody>
      </p:sp>
      <p:sp>
        <p:nvSpPr>
          <p:cNvPr id="4762" name="Google Shape;4762;p459"/>
          <p:cNvSpPr txBox="1"/>
          <p:nvPr/>
        </p:nvSpPr>
        <p:spPr>
          <a:xfrm>
            <a:off x="6125550" y="1551350"/>
            <a:ext cx="2592300" cy="2313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rgbClr val="999999"/>
                </a:solidFill>
                <a:latin typeface="Inter"/>
                <a:ea typeface="Inter"/>
                <a:cs typeface="Inter"/>
                <a:sym typeface="Inter"/>
              </a:rPr>
              <a:t>[cost-efficient innovation]</a:t>
            </a:r>
            <a:br>
              <a:rPr lang="en" sz="1200">
                <a:solidFill>
                  <a:srgbClr val="999999"/>
                </a:solidFill>
                <a:latin typeface="Inter"/>
                <a:ea typeface="Inter"/>
                <a:cs typeface="Inter"/>
                <a:sym typeface="Inter"/>
              </a:rPr>
            </a:br>
            <a:r>
              <a:rPr lang="en" sz="1200">
                <a:solidFill>
                  <a:srgbClr val="FF6633"/>
                </a:solidFill>
                <a:latin typeface="Inter SemiBold"/>
                <a:ea typeface="Inter SemiBold"/>
                <a:cs typeface="Inter SemiBold"/>
                <a:sym typeface="Inter SemiBold"/>
              </a:rPr>
              <a:t>Perfected Internet security</a:t>
            </a:r>
            <a:r>
              <a:rPr lang="en" sz="1200">
                <a:solidFill>
                  <a:srgbClr val="222222"/>
                </a:solidFill>
                <a:latin typeface="Inter SemiBold"/>
                <a:ea typeface="Inter SemiBold"/>
                <a:cs typeface="Inter SemiBold"/>
                <a:sym typeface="Inter SemiBold"/>
              </a:rPr>
              <a:t>, </a:t>
            </a:r>
            <a:br>
              <a:rPr lang="en" sz="1200">
                <a:solidFill>
                  <a:srgbClr val="222222"/>
                </a:solidFill>
                <a:latin typeface="Inter SemiBold"/>
                <a:ea typeface="Inter SemiBold"/>
                <a:cs typeface="Inter SemiBold"/>
                <a:sym typeface="Inter SemiBold"/>
              </a:rPr>
            </a:br>
            <a:r>
              <a:rPr lang="en" sz="1200">
                <a:solidFill>
                  <a:srgbClr val="222222"/>
                </a:solidFill>
                <a:latin typeface="Inter SemiBold"/>
                <a:ea typeface="Inter SemiBold"/>
                <a:cs typeface="Inter SemiBold"/>
                <a:sym typeface="Inter SemiBold"/>
              </a:rPr>
              <a:t>fixes SWG policies that are too restrictive, or too relaxed</a:t>
            </a:r>
            <a:endParaRPr sz="1200">
              <a:solidFill>
                <a:srgbClr val="222222"/>
              </a:solidFill>
              <a:latin typeface="Inter Medium"/>
              <a:ea typeface="Inter Medium"/>
              <a:cs typeface="Inter Medium"/>
              <a:sym typeface="Inter Medium"/>
            </a:endParaRPr>
          </a:p>
          <a:p>
            <a:pPr marL="0" lvl="0" indent="0" algn="l" rtl="0">
              <a:spcBef>
                <a:spcPts val="1000"/>
              </a:spcBef>
              <a:spcAft>
                <a:spcPts val="0"/>
              </a:spcAft>
              <a:buNone/>
            </a:pPr>
            <a:r>
              <a:rPr lang="en" sz="1000">
                <a:solidFill>
                  <a:srgbClr val="999999"/>
                </a:solidFill>
                <a:latin typeface="Inter"/>
                <a:ea typeface="Inter"/>
                <a:cs typeface="Inter"/>
                <a:sym typeface="Inter"/>
              </a:rPr>
              <a:t>[ease of use]</a:t>
            </a:r>
            <a:br>
              <a:rPr lang="en" sz="1200">
                <a:solidFill>
                  <a:srgbClr val="999999"/>
                </a:solidFill>
                <a:latin typeface="Inter"/>
                <a:ea typeface="Inter"/>
                <a:cs typeface="Inter"/>
                <a:sym typeface="Inter"/>
              </a:rPr>
            </a:br>
            <a:r>
              <a:rPr lang="en" sz="1200">
                <a:solidFill>
                  <a:srgbClr val="FF6633"/>
                </a:solidFill>
                <a:latin typeface="Inter SemiBold"/>
                <a:ea typeface="Inter SemiBold"/>
                <a:cs typeface="Inter SemiBold"/>
                <a:sym typeface="Inter SemiBold"/>
              </a:rPr>
              <a:t>Works on any website</a:t>
            </a:r>
            <a:r>
              <a:rPr lang="en" sz="1200">
                <a:solidFill>
                  <a:srgbClr val="222222"/>
                </a:solidFill>
                <a:latin typeface="Inter SemiBold"/>
                <a:ea typeface="Inter SemiBold"/>
                <a:cs typeface="Inter SemiBold"/>
                <a:sym typeface="Inter SemiBold"/>
              </a:rPr>
              <a:t>, </a:t>
            </a:r>
            <a:br>
              <a:rPr lang="en" sz="1200">
                <a:solidFill>
                  <a:srgbClr val="222222"/>
                </a:solidFill>
                <a:latin typeface="Inter SemiBold"/>
                <a:ea typeface="Inter SemiBold"/>
                <a:cs typeface="Inter SemiBold"/>
                <a:sym typeface="Inter SemiBold"/>
              </a:rPr>
            </a:br>
            <a:r>
              <a:rPr lang="en" sz="1200">
                <a:solidFill>
                  <a:srgbClr val="222222"/>
                </a:solidFill>
                <a:latin typeface="Inter SemiBold"/>
                <a:ea typeface="Inter SemiBold"/>
                <a:cs typeface="Inter SemiBold"/>
                <a:sym typeface="Inter SemiBold"/>
              </a:rPr>
              <a:t>any browser, with a better user experience than local browsing</a:t>
            </a:r>
            <a:endParaRPr sz="1200">
              <a:solidFill>
                <a:srgbClr val="222222"/>
              </a:solidFill>
              <a:latin typeface="Inter Medium"/>
              <a:ea typeface="Inter Medium"/>
              <a:cs typeface="Inter Medium"/>
              <a:sym typeface="Inter Medium"/>
            </a:endParaRPr>
          </a:p>
          <a:p>
            <a:pPr marL="0" lvl="0" indent="0" algn="l" rtl="0">
              <a:spcBef>
                <a:spcPts val="1000"/>
              </a:spcBef>
              <a:spcAft>
                <a:spcPts val="0"/>
              </a:spcAft>
              <a:buNone/>
            </a:pPr>
            <a:r>
              <a:rPr lang="en" sz="1000">
                <a:solidFill>
                  <a:srgbClr val="999999"/>
                </a:solidFill>
                <a:latin typeface="Inter"/>
                <a:ea typeface="Inter"/>
                <a:cs typeface="Inter"/>
                <a:sym typeface="Inter"/>
              </a:rPr>
              <a:t>[network speed &amp; scale]</a:t>
            </a:r>
            <a:br>
              <a:rPr lang="en" sz="1200">
                <a:solidFill>
                  <a:srgbClr val="999999"/>
                </a:solidFill>
                <a:latin typeface="Inter"/>
                <a:ea typeface="Inter"/>
                <a:cs typeface="Inter"/>
                <a:sym typeface="Inter"/>
              </a:rPr>
            </a:br>
            <a:r>
              <a:rPr lang="en" sz="1200">
                <a:solidFill>
                  <a:srgbClr val="FF6633"/>
                </a:solidFill>
                <a:latin typeface="Inter SemiBold"/>
                <a:ea typeface="Inter SemiBold"/>
                <a:cs typeface="Inter SemiBold"/>
                <a:sym typeface="Inter SemiBold"/>
              </a:rPr>
              <a:t>A global solution</a:t>
            </a:r>
            <a:r>
              <a:rPr lang="en" sz="1200">
                <a:solidFill>
                  <a:srgbClr val="222222"/>
                </a:solidFill>
                <a:latin typeface="Inter SemiBold"/>
                <a:ea typeface="Inter SemiBold"/>
                <a:cs typeface="Inter SemiBold"/>
                <a:sym typeface="Inter SemiBold"/>
              </a:rPr>
              <a:t> delivered </a:t>
            </a:r>
            <a:endParaRPr sz="1200">
              <a:solidFill>
                <a:srgbClr val="222222"/>
              </a:solidFill>
              <a:latin typeface="Inter SemiBold"/>
              <a:ea typeface="Inter SemiBold"/>
              <a:cs typeface="Inter SemiBold"/>
              <a:sym typeface="Inter SemiBold"/>
            </a:endParaRPr>
          </a:p>
          <a:p>
            <a:pPr marL="0" lvl="0" indent="0" algn="l" rtl="0">
              <a:spcBef>
                <a:spcPts val="0"/>
              </a:spcBef>
              <a:spcAft>
                <a:spcPts val="0"/>
              </a:spcAft>
              <a:buNone/>
            </a:pPr>
            <a:r>
              <a:rPr lang="en" sz="1200">
                <a:solidFill>
                  <a:srgbClr val="222222"/>
                </a:solidFill>
                <a:latin typeface="Inter SemiBold"/>
                <a:ea typeface="Inter SemiBold"/>
                <a:cs typeface="Inter SemiBold"/>
                <a:sym typeface="Inter SemiBold"/>
              </a:rPr>
              <a:t>from a global network</a:t>
            </a:r>
            <a:endParaRPr sz="1200">
              <a:solidFill>
                <a:srgbClr val="222222"/>
              </a:solidFill>
              <a:latin typeface="Inter SemiBold"/>
              <a:ea typeface="Inter SemiBold"/>
              <a:cs typeface="Inter SemiBold"/>
              <a:sym typeface="Inter SemiBold"/>
            </a:endParaRPr>
          </a:p>
        </p:txBody>
      </p:sp>
      <p:cxnSp>
        <p:nvCxnSpPr>
          <p:cNvPr id="4763" name="Google Shape;4763;p459"/>
          <p:cNvCxnSpPr/>
          <p:nvPr/>
        </p:nvCxnSpPr>
        <p:spPr>
          <a:xfrm rot="10800000">
            <a:off x="1449319" y="3641804"/>
            <a:ext cx="742800" cy="0"/>
          </a:xfrm>
          <a:prstGeom prst="straightConnector1">
            <a:avLst/>
          </a:prstGeom>
          <a:noFill/>
          <a:ln w="9525" cap="flat" cmpd="sng">
            <a:solidFill>
              <a:srgbClr val="222222"/>
            </a:solidFill>
            <a:prstDash val="solid"/>
            <a:round/>
            <a:headEnd type="none" w="med" len="med"/>
            <a:tailEnd type="none" w="med" len="med"/>
          </a:ln>
        </p:spPr>
      </p:cxnSp>
      <p:sp>
        <p:nvSpPr>
          <p:cNvPr id="4764" name="Google Shape;4764;p459"/>
          <p:cNvSpPr txBox="1"/>
          <p:nvPr/>
        </p:nvSpPr>
        <p:spPr>
          <a:xfrm>
            <a:off x="3756982" y="3230885"/>
            <a:ext cx="747000" cy="520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222222"/>
                </a:solidFill>
                <a:latin typeface="Inter SemiBold"/>
                <a:ea typeface="Inter SemiBold"/>
                <a:cs typeface="Inter SemiBold"/>
                <a:sym typeface="Inter SemiBold"/>
              </a:rPr>
              <a:t>Untrusted code</a:t>
            </a:r>
            <a:endParaRPr sz="700">
              <a:solidFill>
                <a:srgbClr val="222222"/>
              </a:solidFill>
              <a:latin typeface="Inter SemiBold"/>
              <a:ea typeface="Inter SemiBold"/>
              <a:cs typeface="Inter SemiBold"/>
              <a:sym typeface="Inter SemiBold"/>
            </a:endParaRPr>
          </a:p>
        </p:txBody>
      </p:sp>
      <p:sp>
        <p:nvSpPr>
          <p:cNvPr id="4765" name="Google Shape;4765;p459"/>
          <p:cNvSpPr/>
          <p:nvPr/>
        </p:nvSpPr>
        <p:spPr>
          <a:xfrm>
            <a:off x="5106466" y="3187660"/>
            <a:ext cx="312300" cy="270600"/>
          </a:xfrm>
          <a:prstGeom prst="triangle">
            <a:avLst>
              <a:gd name="adj" fmla="val 84469"/>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59"/>
          <p:cNvSpPr/>
          <p:nvPr/>
        </p:nvSpPr>
        <p:spPr>
          <a:xfrm>
            <a:off x="5304874" y="3166504"/>
            <a:ext cx="312300" cy="312300"/>
          </a:xfrm>
          <a:prstGeom prst="ellipse">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59"/>
          <p:cNvSpPr/>
          <p:nvPr/>
        </p:nvSpPr>
        <p:spPr>
          <a:xfrm>
            <a:off x="5365824" y="3227454"/>
            <a:ext cx="190612" cy="190621"/>
          </a:xfrm>
          <a:custGeom>
            <a:avLst/>
            <a:gdLst/>
            <a:ahLst/>
            <a:cxnLst/>
            <a:rect l="l" t="t" r="r" b="b"/>
            <a:pathLst>
              <a:path w="21393" h="21394" extrusionOk="0">
                <a:moveTo>
                  <a:pt x="13787" y="16461"/>
                </a:moveTo>
                <a:lnTo>
                  <a:pt x="7605" y="16461"/>
                </a:lnTo>
                <a:lnTo>
                  <a:pt x="7605" y="18107"/>
                </a:lnTo>
                <a:lnTo>
                  <a:pt x="13787" y="18107"/>
                </a:lnTo>
                <a:cubicBezTo>
                  <a:pt x="13787" y="18107"/>
                  <a:pt x="13787" y="16461"/>
                  <a:pt x="13787" y="16461"/>
                </a:cubicBezTo>
                <a:close/>
                <a:moveTo>
                  <a:pt x="10697" y="19749"/>
                </a:moveTo>
                <a:cubicBezTo>
                  <a:pt x="9141" y="19749"/>
                  <a:pt x="7612" y="19345"/>
                  <a:pt x="6256" y="18580"/>
                </a:cubicBezTo>
                <a:cubicBezTo>
                  <a:pt x="4901" y="17819"/>
                  <a:pt x="3765" y="16716"/>
                  <a:pt x="2958" y="15387"/>
                </a:cubicBezTo>
                <a:lnTo>
                  <a:pt x="18434" y="15387"/>
                </a:lnTo>
                <a:cubicBezTo>
                  <a:pt x="17628" y="16716"/>
                  <a:pt x="16492" y="17819"/>
                  <a:pt x="15137" y="18580"/>
                </a:cubicBezTo>
                <a:cubicBezTo>
                  <a:pt x="13782" y="19345"/>
                  <a:pt x="12253" y="19749"/>
                  <a:pt x="10697" y="19749"/>
                </a:cubicBezTo>
                <a:close/>
                <a:moveTo>
                  <a:pt x="14705" y="8883"/>
                </a:moveTo>
                <a:cubicBezTo>
                  <a:pt x="15027" y="8883"/>
                  <a:pt x="15341" y="8977"/>
                  <a:pt x="15609" y="9154"/>
                </a:cubicBezTo>
                <a:cubicBezTo>
                  <a:pt x="15876" y="9335"/>
                  <a:pt x="16085" y="9590"/>
                  <a:pt x="16208" y="9887"/>
                </a:cubicBezTo>
                <a:cubicBezTo>
                  <a:pt x="16331" y="10183"/>
                  <a:pt x="16364" y="10512"/>
                  <a:pt x="16301" y="10825"/>
                </a:cubicBezTo>
                <a:cubicBezTo>
                  <a:pt x="16238" y="11141"/>
                  <a:pt x="16083" y="11430"/>
                  <a:pt x="15856" y="11660"/>
                </a:cubicBezTo>
                <a:cubicBezTo>
                  <a:pt x="15628" y="11886"/>
                  <a:pt x="15338" y="12043"/>
                  <a:pt x="15023" y="12104"/>
                </a:cubicBezTo>
                <a:cubicBezTo>
                  <a:pt x="14707" y="12166"/>
                  <a:pt x="14380" y="12133"/>
                  <a:pt x="14082" y="12010"/>
                </a:cubicBezTo>
                <a:cubicBezTo>
                  <a:pt x="13785" y="11890"/>
                  <a:pt x="13531" y="11680"/>
                  <a:pt x="13353" y="11413"/>
                </a:cubicBezTo>
                <a:cubicBezTo>
                  <a:pt x="13174" y="11146"/>
                  <a:pt x="13079" y="10829"/>
                  <a:pt x="13079" y="10508"/>
                </a:cubicBezTo>
                <a:cubicBezTo>
                  <a:pt x="13079" y="10076"/>
                  <a:pt x="13251" y="9664"/>
                  <a:pt x="13555" y="9360"/>
                </a:cubicBezTo>
                <a:cubicBezTo>
                  <a:pt x="13860" y="9056"/>
                  <a:pt x="14273" y="8883"/>
                  <a:pt x="14704" y="8883"/>
                </a:cubicBezTo>
                <a:cubicBezTo>
                  <a:pt x="14704" y="8883"/>
                  <a:pt x="14705" y="8883"/>
                  <a:pt x="14705" y="8883"/>
                </a:cubicBezTo>
                <a:close/>
                <a:moveTo>
                  <a:pt x="10033" y="10508"/>
                </a:moveTo>
                <a:cubicBezTo>
                  <a:pt x="10032" y="9722"/>
                  <a:pt x="9749" y="8965"/>
                  <a:pt x="9236" y="8373"/>
                </a:cubicBezTo>
                <a:cubicBezTo>
                  <a:pt x="8722" y="7776"/>
                  <a:pt x="8013" y="7389"/>
                  <a:pt x="7236" y="7274"/>
                </a:cubicBezTo>
                <a:lnTo>
                  <a:pt x="14234" y="7274"/>
                </a:lnTo>
                <a:cubicBezTo>
                  <a:pt x="13457" y="7385"/>
                  <a:pt x="12747" y="7776"/>
                  <a:pt x="12232" y="8368"/>
                </a:cubicBezTo>
                <a:cubicBezTo>
                  <a:pt x="11719" y="8961"/>
                  <a:pt x="11436" y="9722"/>
                  <a:pt x="11435" y="10504"/>
                </a:cubicBezTo>
                <a:cubicBezTo>
                  <a:pt x="11434" y="11290"/>
                  <a:pt x="11716" y="12051"/>
                  <a:pt x="12229" y="12643"/>
                </a:cubicBezTo>
                <a:cubicBezTo>
                  <a:pt x="12743" y="13240"/>
                  <a:pt x="13452" y="13627"/>
                  <a:pt x="14229" y="13742"/>
                </a:cubicBezTo>
                <a:lnTo>
                  <a:pt x="7235" y="13742"/>
                </a:lnTo>
                <a:cubicBezTo>
                  <a:pt x="8011" y="13627"/>
                  <a:pt x="8721" y="13240"/>
                  <a:pt x="9235" y="12643"/>
                </a:cubicBezTo>
                <a:cubicBezTo>
                  <a:pt x="9748" y="12051"/>
                  <a:pt x="10031" y="11294"/>
                  <a:pt x="10033" y="10508"/>
                </a:cubicBezTo>
                <a:cubicBezTo>
                  <a:pt x="10033" y="10508"/>
                  <a:pt x="10033" y="10508"/>
                  <a:pt x="10033" y="10508"/>
                </a:cubicBezTo>
                <a:close/>
                <a:moveTo>
                  <a:pt x="6762" y="8883"/>
                </a:moveTo>
                <a:cubicBezTo>
                  <a:pt x="7083" y="8883"/>
                  <a:pt x="7398" y="8977"/>
                  <a:pt x="7665" y="9154"/>
                </a:cubicBezTo>
                <a:cubicBezTo>
                  <a:pt x="7933" y="9335"/>
                  <a:pt x="8141" y="9590"/>
                  <a:pt x="8265" y="9887"/>
                </a:cubicBezTo>
                <a:cubicBezTo>
                  <a:pt x="8387" y="10183"/>
                  <a:pt x="8420" y="10512"/>
                  <a:pt x="8357" y="10825"/>
                </a:cubicBezTo>
                <a:cubicBezTo>
                  <a:pt x="8294" y="11141"/>
                  <a:pt x="8139" y="11434"/>
                  <a:pt x="7912" y="11660"/>
                </a:cubicBezTo>
                <a:cubicBezTo>
                  <a:pt x="7684" y="11886"/>
                  <a:pt x="7394" y="12043"/>
                  <a:pt x="7079" y="12104"/>
                </a:cubicBezTo>
                <a:cubicBezTo>
                  <a:pt x="6763" y="12166"/>
                  <a:pt x="6436" y="12133"/>
                  <a:pt x="6139" y="12010"/>
                </a:cubicBezTo>
                <a:cubicBezTo>
                  <a:pt x="5842" y="11890"/>
                  <a:pt x="5588" y="11680"/>
                  <a:pt x="5409" y="11413"/>
                </a:cubicBezTo>
                <a:cubicBezTo>
                  <a:pt x="5230" y="11146"/>
                  <a:pt x="5135" y="10829"/>
                  <a:pt x="5135" y="10508"/>
                </a:cubicBezTo>
                <a:cubicBezTo>
                  <a:pt x="5135" y="10076"/>
                  <a:pt x="5307" y="9664"/>
                  <a:pt x="5612" y="9360"/>
                </a:cubicBezTo>
                <a:cubicBezTo>
                  <a:pt x="5917" y="9056"/>
                  <a:pt x="6330" y="8883"/>
                  <a:pt x="6761" y="8883"/>
                </a:cubicBezTo>
                <a:cubicBezTo>
                  <a:pt x="6761" y="8883"/>
                  <a:pt x="6762" y="8883"/>
                  <a:pt x="6762" y="8883"/>
                </a:cubicBezTo>
                <a:close/>
                <a:moveTo>
                  <a:pt x="1646" y="10697"/>
                </a:moveTo>
                <a:cubicBezTo>
                  <a:pt x="1645" y="9525"/>
                  <a:pt x="1874" y="8360"/>
                  <a:pt x="2320" y="7274"/>
                </a:cubicBezTo>
                <a:lnTo>
                  <a:pt x="6289" y="7274"/>
                </a:lnTo>
                <a:cubicBezTo>
                  <a:pt x="5512" y="7385"/>
                  <a:pt x="4801" y="7776"/>
                  <a:pt x="4288" y="8368"/>
                </a:cubicBezTo>
                <a:cubicBezTo>
                  <a:pt x="3774" y="8961"/>
                  <a:pt x="3491" y="9722"/>
                  <a:pt x="3491" y="10508"/>
                </a:cubicBezTo>
                <a:cubicBezTo>
                  <a:pt x="3490" y="11294"/>
                  <a:pt x="3772" y="12051"/>
                  <a:pt x="4286" y="12643"/>
                </a:cubicBezTo>
                <a:cubicBezTo>
                  <a:pt x="4799" y="13240"/>
                  <a:pt x="5509" y="13627"/>
                  <a:pt x="6286" y="13742"/>
                </a:cubicBezTo>
                <a:lnTo>
                  <a:pt x="2174" y="13742"/>
                </a:lnTo>
                <a:cubicBezTo>
                  <a:pt x="1824" y="12767"/>
                  <a:pt x="1645" y="11734"/>
                  <a:pt x="1646" y="10697"/>
                </a:cubicBezTo>
                <a:close/>
                <a:moveTo>
                  <a:pt x="19747" y="10697"/>
                </a:moveTo>
                <a:cubicBezTo>
                  <a:pt x="19748" y="11734"/>
                  <a:pt x="19569" y="12767"/>
                  <a:pt x="19219" y="13742"/>
                </a:cubicBezTo>
                <a:lnTo>
                  <a:pt x="15181" y="13742"/>
                </a:lnTo>
                <a:cubicBezTo>
                  <a:pt x="15958" y="13627"/>
                  <a:pt x="16668" y="13240"/>
                  <a:pt x="17182" y="12643"/>
                </a:cubicBezTo>
                <a:cubicBezTo>
                  <a:pt x="17695" y="12051"/>
                  <a:pt x="17978" y="11294"/>
                  <a:pt x="17978" y="10508"/>
                </a:cubicBezTo>
                <a:cubicBezTo>
                  <a:pt x="17977" y="9722"/>
                  <a:pt x="17694" y="8961"/>
                  <a:pt x="17180" y="8368"/>
                </a:cubicBezTo>
                <a:cubicBezTo>
                  <a:pt x="16666" y="7776"/>
                  <a:pt x="15956" y="7385"/>
                  <a:pt x="15178" y="7274"/>
                </a:cubicBezTo>
                <a:lnTo>
                  <a:pt x="19073" y="7274"/>
                </a:lnTo>
                <a:cubicBezTo>
                  <a:pt x="19519" y="8360"/>
                  <a:pt x="19748" y="9525"/>
                  <a:pt x="19747" y="10697"/>
                </a:cubicBezTo>
                <a:close/>
                <a:moveTo>
                  <a:pt x="10697" y="1646"/>
                </a:moveTo>
                <a:cubicBezTo>
                  <a:pt x="12176" y="1646"/>
                  <a:pt x="13633" y="2010"/>
                  <a:pt x="14940" y="2704"/>
                </a:cubicBezTo>
                <a:cubicBezTo>
                  <a:pt x="16246" y="3398"/>
                  <a:pt x="17363" y="4402"/>
                  <a:pt x="18192" y="5628"/>
                </a:cubicBezTo>
                <a:lnTo>
                  <a:pt x="3201" y="5628"/>
                </a:lnTo>
                <a:cubicBezTo>
                  <a:pt x="4030" y="4402"/>
                  <a:pt x="5146" y="3398"/>
                  <a:pt x="6453" y="2704"/>
                </a:cubicBezTo>
                <a:cubicBezTo>
                  <a:pt x="7760" y="2009"/>
                  <a:pt x="9217" y="1646"/>
                  <a:pt x="10697" y="1646"/>
                </a:cubicBezTo>
                <a:close/>
                <a:moveTo>
                  <a:pt x="10697" y="0"/>
                </a:moveTo>
                <a:cubicBezTo>
                  <a:pt x="8581" y="0"/>
                  <a:pt x="6513" y="627"/>
                  <a:pt x="4754" y="1803"/>
                </a:cubicBezTo>
                <a:cubicBezTo>
                  <a:pt x="2995" y="2978"/>
                  <a:pt x="1624" y="4649"/>
                  <a:pt x="815" y="6603"/>
                </a:cubicBezTo>
                <a:cubicBezTo>
                  <a:pt x="5" y="8558"/>
                  <a:pt x="-207" y="10710"/>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90" y="7862"/>
                  <a:pt x="20262" y="5143"/>
                  <a:pt x="18257" y="3137"/>
                </a:cubicBezTo>
                <a:cubicBezTo>
                  <a:pt x="16251" y="1131"/>
                  <a:pt x="13532" y="3"/>
                  <a:pt x="10697" y="0"/>
                </a:cubicBezTo>
                <a:close/>
              </a:path>
            </a:pathLst>
          </a:custGeom>
          <a:solidFill>
            <a:srgbClr val="B0291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768" name="Google Shape;4768;p459"/>
          <p:cNvSpPr txBox="1"/>
          <p:nvPr/>
        </p:nvSpPr>
        <p:spPr>
          <a:xfrm>
            <a:off x="4358719" y="3982171"/>
            <a:ext cx="1134300" cy="14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Website</a:t>
            </a:r>
            <a:endParaRPr sz="700">
              <a:latin typeface="Inter SemiBold"/>
              <a:ea typeface="Inter SemiBold"/>
              <a:cs typeface="Inter SemiBold"/>
              <a:sym typeface="Inter SemiBold"/>
            </a:endParaRPr>
          </a:p>
          <a:p>
            <a:pPr marL="0" lvl="0" indent="0" algn="l" rtl="0">
              <a:spcBef>
                <a:spcPts val="0"/>
              </a:spcBef>
              <a:spcAft>
                <a:spcPts val="0"/>
              </a:spcAft>
              <a:buNone/>
            </a:pPr>
            <a:endParaRPr sz="700">
              <a:latin typeface="Inter SemiBold"/>
              <a:ea typeface="Inter SemiBold"/>
              <a:cs typeface="Inter SemiBold"/>
              <a:sym typeface="Inter SemiBold"/>
            </a:endParaRPr>
          </a:p>
        </p:txBody>
      </p:sp>
      <p:grpSp>
        <p:nvGrpSpPr>
          <p:cNvPr id="4769" name="Google Shape;4769;p459"/>
          <p:cNvGrpSpPr/>
          <p:nvPr/>
        </p:nvGrpSpPr>
        <p:grpSpPr>
          <a:xfrm flipH="1">
            <a:off x="4637685" y="3408222"/>
            <a:ext cx="576369" cy="446501"/>
            <a:chOff x="1834139" y="3205003"/>
            <a:chExt cx="688531" cy="533391"/>
          </a:xfrm>
        </p:grpSpPr>
        <p:pic>
          <p:nvPicPr>
            <p:cNvPr id="4770" name="Google Shape;4770;p459"/>
            <p:cNvPicPr preferRelativeResize="0"/>
            <p:nvPr/>
          </p:nvPicPr>
          <p:blipFill rotWithShape="1">
            <a:blip r:embed="rId3">
              <a:alphaModFix/>
            </a:blip>
            <a:srcRect l="49" r="49"/>
            <a:stretch/>
          </p:blipFill>
          <p:spPr>
            <a:xfrm flipH="1">
              <a:off x="1834139" y="3205003"/>
              <a:ext cx="688531" cy="533391"/>
            </a:xfrm>
            <a:prstGeom prst="rect">
              <a:avLst/>
            </a:prstGeom>
            <a:noFill/>
            <a:ln>
              <a:noFill/>
            </a:ln>
          </p:spPr>
        </p:pic>
        <p:sp>
          <p:nvSpPr>
            <p:cNvPr id="4771" name="Google Shape;4771;p459"/>
            <p:cNvSpPr/>
            <p:nvPr/>
          </p:nvSpPr>
          <p:spPr>
            <a:xfrm flipH="1">
              <a:off x="1854635" y="3271125"/>
              <a:ext cx="651900" cy="4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72" name="Google Shape;4772;p459"/>
            <p:cNvPicPr preferRelativeResize="0"/>
            <p:nvPr/>
          </p:nvPicPr>
          <p:blipFill rotWithShape="1">
            <a:blip r:embed="rId4">
              <a:alphaModFix/>
            </a:blip>
            <a:srcRect l="33823" t="45736" r="31722" b="9119"/>
            <a:stretch/>
          </p:blipFill>
          <p:spPr>
            <a:xfrm flipH="1">
              <a:off x="2100384" y="3268200"/>
              <a:ext cx="386027" cy="450600"/>
            </a:xfrm>
            <a:prstGeom prst="rect">
              <a:avLst/>
            </a:prstGeom>
            <a:noFill/>
            <a:ln>
              <a:noFill/>
            </a:ln>
          </p:spPr>
        </p:pic>
      </p:grpSp>
      <p:pic>
        <p:nvPicPr>
          <p:cNvPr id="4773" name="Google Shape;4773;p459"/>
          <p:cNvPicPr preferRelativeResize="0"/>
          <p:nvPr/>
        </p:nvPicPr>
        <p:blipFill rotWithShape="1">
          <a:blip r:embed="rId5">
            <a:alphaModFix/>
          </a:blip>
          <a:srcRect l="89" r="79"/>
          <a:stretch/>
        </p:blipFill>
        <p:spPr>
          <a:xfrm flipH="1">
            <a:off x="482739" y="3385845"/>
            <a:ext cx="856520" cy="468386"/>
          </a:xfrm>
          <a:prstGeom prst="rect">
            <a:avLst/>
          </a:prstGeom>
          <a:noFill/>
          <a:ln>
            <a:noFill/>
          </a:ln>
        </p:spPr>
      </p:pic>
      <p:sp>
        <p:nvSpPr>
          <p:cNvPr id="4774" name="Google Shape;4774;p459"/>
          <p:cNvSpPr txBox="1"/>
          <p:nvPr/>
        </p:nvSpPr>
        <p:spPr>
          <a:xfrm>
            <a:off x="343825" y="3982171"/>
            <a:ext cx="1134300" cy="14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User browser </a:t>
            </a:r>
            <a:endParaRPr sz="700">
              <a:latin typeface="Inter SemiBold"/>
              <a:ea typeface="Inter SemiBold"/>
              <a:cs typeface="Inter SemiBold"/>
              <a:sym typeface="Inter SemiBold"/>
            </a:endParaRPr>
          </a:p>
        </p:txBody>
      </p:sp>
      <p:sp>
        <p:nvSpPr>
          <p:cNvPr id="4775" name="Google Shape;4775;p459"/>
          <p:cNvSpPr txBox="1"/>
          <p:nvPr/>
        </p:nvSpPr>
        <p:spPr>
          <a:xfrm>
            <a:off x="1402250" y="3323525"/>
            <a:ext cx="798900" cy="237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222222"/>
                </a:solidFill>
                <a:latin typeface="Inter SemiBold"/>
                <a:ea typeface="Inter SemiBold"/>
                <a:cs typeface="Inter SemiBold"/>
                <a:sym typeface="Inter SemiBold"/>
              </a:rPr>
              <a:t>Zero Trust</a:t>
            </a:r>
            <a:br>
              <a:rPr lang="en" sz="700">
                <a:solidFill>
                  <a:srgbClr val="222222"/>
                </a:solidFill>
                <a:latin typeface="Inter SemiBold"/>
                <a:ea typeface="Inter SemiBold"/>
                <a:cs typeface="Inter SemiBold"/>
                <a:sym typeface="Inter SemiBold"/>
              </a:rPr>
            </a:br>
            <a:r>
              <a:rPr lang="en" sz="700">
                <a:solidFill>
                  <a:srgbClr val="222222"/>
                </a:solidFill>
                <a:latin typeface="Inter SemiBold"/>
                <a:ea typeface="Inter SemiBold"/>
                <a:cs typeface="Inter SemiBold"/>
                <a:sym typeface="Inter SemiBold"/>
              </a:rPr>
              <a:t>draw commands </a:t>
            </a:r>
            <a:endParaRPr sz="700">
              <a:solidFill>
                <a:srgbClr val="222222"/>
              </a:solidFill>
              <a:latin typeface="Inter SemiBold"/>
              <a:ea typeface="Inter SemiBold"/>
              <a:cs typeface="Inter SemiBold"/>
              <a:sym typeface="Inter SemiBold"/>
            </a:endParaRPr>
          </a:p>
        </p:txBody>
      </p:sp>
      <p:sp>
        <p:nvSpPr>
          <p:cNvPr id="4776" name="Google Shape;4776;p459"/>
          <p:cNvSpPr/>
          <p:nvPr/>
        </p:nvSpPr>
        <p:spPr>
          <a:xfrm>
            <a:off x="2302197" y="1628234"/>
            <a:ext cx="1320600" cy="28434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459"/>
          <p:cNvSpPr/>
          <p:nvPr/>
        </p:nvSpPr>
        <p:spPr>
          <a:xfrm rot="10800000" flipH="1">
            <a:off x="2400453" y="3106505"/>
            <a:ext cx="1134300" cy="382500"/>
          </a:xfrm>
          <a:prstGeom prst="trapezoid">
            <a:avLst>
              <a:gd name="adj" fmla="val 4650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59"/>
          <p:cNvSpPr/>
          <p:nvPr/>
        </p:nvSpPr>
        <p:spPr>
          <a:xfrm>
            <a:off x="2399575" y="2053984"/>
            <a:ext cx="1134300" cy="10539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79" name="Google Shape;4779;p459"/>
          <p:cNvPicPr preferRelativeResize="0"/>
          <p:nvPr/>
        </p:nvPicPr>
        <p:blipFill rotWithShape="1">
          <a:blip r:embed="rId6">
            <a:alphaModFix/>
          </a:blip>
          <a:srcRect l="-1953" t="-1235" r="-1953" b="-2553"/>
          <a:stretch/>
        </p:blipFill>
        <p:spPr>
          <a:xfrm>
            <a:off x="2541827" y="2148406"/>
            <a:ext cx="799032" cy="541645"/>
          </a:xfrm>
          <a:prstGeom prst="rect">
            <a:avLst/>
          </a:prstGeom>
          <a:noFill/>
          <a:ln>
            <a:noFill/>
          </a:ln>
        </p:spPr>
      </p:pic>
      <p:sp>
        <p:nvSpPr>
          <p:cNvPr id="4780" name="Google Shape;4780;p459"/>
          <p:cNvSpPr txBox="1"/>
          <p:nvPr/>
        </p:nvSpPr>
        <p:spPr>
          <a:xfrm>
            <a:off x="2400453" y="2821318"/>
            <a:ext cx="1123200" cy="147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Untrusted code </a:t>
            </a:r>
            <a:br>
              <a:rPr lang="en" sz="700">
                <a:latin typeface="Inter SemiBold"/>
                <a:ea typeface="Inter SemiBold"/>
                <a:cs typeface="Inter SemiBold"/>
                <a:sym typeface="Inter SemiBold"/>
              </a:rPr>
            </a:br>
            <a:r>
              <a:rPr lang="en" sz="700">
                <a:latin typeface="Inter SemiBold"/>
                <a:ea typeface="Inter SemiBold"/>
                <a:cs typeface="Inter SemiBold"/>
                <a:sym typeface="Inter SemiBold"/>
              </a:rPr>
              <a:t>safely executed in</a:t>
            </a:r>
            <a:endParaRPr sz="700">
              <a:latin typeface="Inter SemiBold"/>
              <a:ea typeface="Inter SemiBold"/>
              <a:cs typeface="Inter SemiBold"/>
              <a:sym typeface="Inter SemiBold"/>
            </a:endParaRPr>
          </a:p>
          <a:p>
            <a:pPr marL="0" lvl="0" indent="0" algn="ctr" rtl="0">
              <a:spcBef>
                <a:spcPts val="0"/>
              </a:spcBef>
              <a:spcAft>
                <a:spcPts val="0"/>
              </a:spcAft>
              <a:buNone/>
            </a:pPr>
            <a:r>
              <a:rPr lang="en" sz="700">
                <a:latin typeface="Inter SemiBold"/>
                <a:ea typeface="Inter SemiBold"/>
                <a:cs typeface="Inter SemiBold"/>
                <a:sym typeface="Inter SemiBold"/>
              </a:rPr>
              <a:t>headless browser</a:t>
            </a:r>
            <a:endParaRPr sz="700">
              <a:latin typeface="Inter SemiBold"/>
              <a:ea typeface="Inter SemiBold"/>
              <a:cs typeface="Inter SemiBold"/>
              <a:sym typeface="Inter SemiBold"/>
            </a:endParaRPr>
          </a:p>
        </p:txBody>
      </p:sp>
      <p:pic>
        <p:nvPicPr>
          <p:cNvPr id="4781" name="Google Shape;4781;p459"/>
          <p:cNvPicPr preferRelativeResize="0"/>
          <p:nvPr/>
        </p:nvPicPr>
        <p:blipFill rotWithShape="1">
          <a:blip r:embed="rId7">
            <a:alphaModFix/>
          </a:blip>
          <a:srcRect t="59" b="69"/>
          <a:stretch/>
        </p:blipFill>
        <p:spPr>
          <a:xfrm>
            <a:off x="2584233" y="4085219"/>
            <a:ext cx="721876" cy="223449"/>
          </a:xfrm>
          <a:prstGeom prst="rect">
            <a:avLst/>
          </a:prstGeom>
          <a:noFill/>
          <a:ln>
            <a:noFill/>
          </a:ln>
        </p:spPr>
      </p:pic>
      <p:pic>
        <p:nvPicPr>
          <p:cNvPr id="4782" name="Google Shape;4782;p459"/>
          <p:cNvPicPr preferRelativeResize="0"/>
          <p:nvPr/>
        </p:nvPicPr>
        <p:blipFill rotWithShape="1">
          <a:blip r:embed="rId7">
            <a:alphaModFix/>
          </a:blip>
          <a:srcRect t="59" b="69"/>
          <a:stretch/>
        </p:blipFill>
        <p:spPr>
          <a:xfrm>
            <a:off x="2584233" y="3823530"/>
            <a:ext cx="721876" cy="223449"/>
          </a:xfrm>
          <a:prstGeom prst="rect">
            <a:avLst/>
          </a:prstGeom>
          <a:noFill/>
          <a:ln>
            <a:noFill/>
          </a:ln>
        </p:spPr>
      </p:pic>
      <p:sp>
        <p:nvSpPr>
          <p:cNvPr id="4783" name="Google Shape;4783;p459"/>
          <p:cNvSpPr/>
          <p:nvPr/>
        </p:nvSpPr>
        <p:spPr>
          <a:xfrm>
            <a:off x="2513799" y="3488939"/>
            <a:ext cx="864300" cy="3057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84" name="Google Shape;4784;p459"/>
          <p:cNvPicPr preferRelativeResize="0"/>
          <p:nvPr/>
        </p:nvPicPr>
        <p:blipFill rotWithShape="1">
          <a:blip r:embed="rId8">
            <a:alphaModFix/>
          </a:blip>
          <a:srcRect t="59" b="69"/>
          <a:stretch/>
        </p:blipFill>
        <p:spPr>
          <a:xfrm>
            <a:off x="2584233" y="3535470"/>
            <a:ext cx="721876" cy="223449"/>
          </a:xfrm>
          <a:prstGeom prst="rect">
            <a:avLst/>
          </a:prstGeom>
          <a:noFill/>
          <a:ln>
            <a:noFill/>
          </a:ln>
        </p:spPr>
      </p:pic>
      <p:pic>
        <p:nvPicPr>
          <p:cNvPr id="4785" name="Google Shape;4785;p459"/>
          <p:cNvPicPr preferRelativeResize="0"/>
          <p:nvPr/>
        </p:nvPicPr>
        <p:blipFill>
          <a:blip r:embed="rId9">
            <a:alphaModFix/>
          </a:blip>
          <a:stretch>
            <a:fillRect/>
          </a:stretch>
        </p:blipFill>
        <p:spPr>
          <a:xfrm>
            <a:off x="2405978" y="1744595"/>
            <a:ext cx="1123287" cy="160131"/>
          </a:xfrm>
          <a:prstGeom prst="rect">
            <a:avLst/>
          </a:prstGeom>
          <a:noFill/>
          <a:ln>
            <a:noFill/>
          </a:ln>
        </p:spPr>
      </p:pic>
      <p:sp>
        <p:nvSpPr>
          <p:cNvPr id="4786" name="Google Shape;4786;p459"/>
          <p:cNvSpPr/>
          <p:nvPr/>
        </p:nvSpPr>
        <p:spPr>
          <a:xfrm rot="461470">
            <a:off x="3240093" y="2184210"/>
            <a:ext cx="376588" cy="362631"/>
          </a:xfrm>
          <a:prstGeom prst="triangle">
            <a:avLst>
              <a:gd name="adj" fmla="val 84469"/>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7" name="Google Shape;4787;p459"/>
          <p:cNvGrpSpPr/>
          <p:nvPr/>
        </p:nvGrpSpPr>
        <p:grpSpPr>
          <a:xfrm>
            <a:off x="3181551" y="2421717"/>
            <a:ext cx="147097" cy="147151"/>
            <a:chOff x="3718266" y="2245773"/>
            <a:chExt cx="145152" cy="145205"/>
          </a:xfrm>
        </p:grpSpPr>
        <p:sp>
          <p:nvSpPr>
            <p:cNvPr id="4788" name="Google Shape;4788;p459"/>
            <p:cNvSpPr/>
            <p:nvPr/>
          </p:nvSpPr>
          <p:spPr>
            <a:xfrm>
              <a:off x="3721400" y="2248914"/>
              <a:ext cx="138900" cy="1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459"/>
            <p:cNvSpPr/>
            <p:nvPr/>
          </p:nvSpPr>
          <p:spPr>
            <a:xfrm>
              <a:off x="3718266" y="2245773"/>
              <a:ext cx="145152" cy="145205"/>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B0291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4790" name="Google Shape;4790;p459"/>
          <p:cNvSpPr/>
          <p:nvPr/>
        </p:nvSpPr>
        <p:spPr>
          <a:xfrm>
            <a:off x="3219281" y="2460630"/>
            <a:ext cx="73170" cy="73170"/>
          </a:xfrm>
          <a:custGeom>
            <a:avLst/>
            <a:gdLst/>
            <a:ahLst/>
            <a:cxnLst/>
            <a:rect l="l" t="t" r="r" b="b"/>
            <a:pathLst>
              <a:path w="21600" h="21600" extrusionOk="0">
                <a:moveTo>
                  <a:pt x="21500" y="2170"/>
                </a:moveTo>
                <a:lnTo>
                  <a:pt x="19314" y="0"/>
                </a:lnTo>
                <a:lnTo>
                  <a:pt x="10785" y="8626"/>
                </a:lnTo>
                <a:lnTo>
                  <a:pt x="2163" y="100"/>
                </a:lnTo>
                <a:lnTo>
                  <a:pt x="0" y="2285"/>
                </a:lnTo>
                <a:lnTo>
                  <a:pt x="8622" y="10812"/>
                </a:lnTo>
                <a:lnTo>
                  <a:pt x="92" y="19430"/>
                </a:lnTo>
                <a:lnTo>
                  <a:pt x="2279" y="21600"/>
                </a:lnTo>
                <a:lnTo>
                  <a:pt x="10808" y="12974"/>
                </a:lnTo>
                <a:lnTo>
                  <a:pt x="19429" y="21500"/>
                </a:lnTo>
                <a:lnTo>
                  <a:pt x="21600" y="19315"/>
                </a:lnTo>
                <a:lnTo>
                  <a:pt x="12971" y="10788"/>
                </a:lnTo>
                <a:cubicBezTo>
                  <a:pt x="12971" y="10788"/>
                  <a:pt x="21500" y="2170"/>
                  <a:pt x="21500" y="2170"/>
                </a:cubicBezTo>
                <a:close/>
              </a:path>
            </a:pathLst>
          </a:custGeom>
          <a:solidFill>
            <a:srgbClr val="B0291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791" name="Google Shape;4791;p459"/>
          <p:cNvSpPr/>
          <p:nvPr/>
        </p:nvSpPr>
        <p:spPr>
          <a:xfrm>
            <a:off x="3483775" y="2161475"/>
            <a:ext cx="1586574" cy="468396"/>
          </a:xfrm>
          <a:prstGeom prst="flowChartTerminator">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59"/>
          <p:cNvSpPr txBox="1"/>
          <p:nvPr/>
        </p:nvSpPr>
        <p:spPr>
          <a:xfrm>
            <a:off x="3855395" y="2253125"/>
            <a:ext cx="11007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rgbClr val="222222"/>
                </a:solidFill>
                <a:latin typeface="Inter SemiBold"/>
                <a:ea typeface="Inter SemiBold"/>
                <a:cs typeface="Inter SemiBold"/>
                <a:sym typeface="Inter SemiBold"/>
              </a:rPr>
              <a:t>Known web exploits</a:t>
            </a:r>
            <a:endParaRPr sz="700">
              <a:solidFill>
                <a:srgbClr val="222222"/>
              </a:solidFill>
              <a:latin typeface="Inter SemiBold"/>
              <a:ea typeface="Inter SemiBold"/>
              <a:cs typeface="Inter SemiBold"/>
              <a:sym typeface="Inter SemiBold"/>
            </a:endParaRPr>
          </a:p>
        </p:txBody>
      </p:sp>
      <p:sp>
        <p:nvSpPr>
          <p:cNvPr id="4793" name="Google Shape;4793;p459"/>
          <p:cNvSpPr txBox="1"/>
          <p:nvPr/>
        </p:nvSpPr>
        <p:spPr>
          <a:xfrm>
            <a:off x="3855389" y="2434275"/>
            <a:ext cx="1134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rgbClr val="222222"/>
                </a:solidFill>
                <a:latin typeface="Inter SemiBold"/>
                <a:ea typeface="Inter SemiBold"/>
                <a:cs typeface="Inter SemiBold"/>
                <a:sym typeface="Inter SemiBold"/>
              </a:rPr>
              <a:t>Zero-day web exploits</a:t>
            </a:r>
            <a:endParaRPr sz="700">
              <a:solidFill>
                <a:srgbClr val="222222"/>
              </a:solidFill>
              <a:latin typeface="Inter SemiBold"/>
              <a:ea typeface="Inter SemiBold"/>
              <a:cs typeface="Inter SemiBold"/>
              <a:sym typeface="Inter SemiBold"/>
            </a:endParaRPr>
          </a:p>
        </p:txBody>
      </p:sp>
      <p:sp>
        <p:nvSpPr>
          <p:cNvPr id="4794" name="Google Shape;4794;p459"/>
          <p:cNvSpPr/>
          <p:nvPr/>
        </p:nvSpPr>
        <p:spPr>
          <a:xfrm>
            <a:off x="3578922" y="2283834"/>
            <a:ext cx="223450" cy="223460"/>
          </a:xfrm>
          <a:custGeom>
            <a:avLst/>
            <a:gdLst/>
            <a:ahLst/>
            <a:cxnLst/>
            <a:rect l="l" t="t" r="r" b="b"/>
            <a:pathLst>
              <a:path w="21393" h="21394" extrusionOk="0">
                <a:moveTo>
                  <a:pt x="13787" y="16461"/>
                </a:moveTo>
                <a:lnTo>
                  <a:pt x="7605" y="16461"/>
                </a:lnTo>
                <a:lnTo>
                  <a:pt x="7605" y="18107"/>
                </a:lnTo>
                <a:lnTo>
                  <a:pt x="13787" y="18107"/>
                </a:lnTo>
                <a:cubicBezTo>
                  <a:pt x="13787" y="18107"/>
                  <a:pt x="13787" y="16461"/>
                  <a:pt x="13787" y="16461"/>
                </a:cubicBezTo>
                <a:close/>
                <a:moveTo>
                  <a:pt x="10697" y="19749"/>
                </a:moveTo>
                <a:cubicBezTo>
                  <a:pt x="9141" y="19749"/>
                  <a:pt x="7612" y="19345"/>
                  <a:pt x="6256" y="18580"/>
                </a:cubicBezTo>
                <a:cubicBezTo>
                  <a:pt x="4901" y="17819"/>
                  <a:pt x="3765" y="16716"/>
                  <a:pt x="2958" y="15387"/>
                </a:cubicBezTo>
                <a:lnTo>
                  <a:pt x="18434" y="15387"/>
                </a:lnTo>
                <a:cubicBezTo>
                  <a:pt x="17628" y="16716"/>
                  <a:pt x="16492" y="17819"/>
                  <a:pt x="15137" y="18580"/>
                </a:cubicBezTo>
                <a:cubicBezTo>
                  <a:pt x="13782" y="19345"/>
                  <a:pt x="12253" y="19749"/>
                  <a:pt x="10697" y="19749"/>
                </a:cubicBezTo>
                <a:close/>
                <a:moveTo>
                  <a:pt x="14705" y="8883"/>
                </a:moveTo>
                <a:cubicBezTo>
                  <a:pt x="15027" y="8883"/>
                  <a:pt x="15341" y="8977"/>
                  <a:pt x="15609" y="9154"/>
                </a:cubicBezTo>
                <a:cubicBezTo>
                  <a:pt x="15876" y="9335"/>
                  <a:pt x="16085" y="9590"/>
                  <a:pt x="16208" y="9887"/>
                </a:cubicBezTo>
                <a:cubicBezTo>
                  <a:pt x="16331" y="10183"/>
                  <a:pt x="16364" y="10512"/>
                  <a:pt x="16301" y="10825"/>
                </a:cubicBezTo>
                <a:cubicBezTo>
                  <a:pt x="16238" y="11141"/>
                  <a:pt x="16083" y="11430"/>
                  <a:pt x="15856" y="11660"/>
                </a:cubicBezTo>
                <a:cubicBezTo>
                  <a:pt x="15628" y="11886"/>
                  <a:pt x="15338" y="12043"/>
                  <a:pt x="15023" y="12104"/>
                </a:cubicBezTo>
                <a:cubicBezTo>
                  <a:pt x="14707" y="12166"/>
                  <a:pt x="14380" y="12133"/>
                  <a:pt x="14082" y="12010"/>
                </a:cubicBezTo>
                <a:cubicBezTo>
                  <a:pt x="13785" y="11890"/>
                  <a:pt x="13531" y="11680"/>
                  <a:pt x="13353" y="11413"/>
                </a:cubicBezTo>
                <a:cubicBezTo>
                  <a:pt x="13174" y="11146"/>
                  <a:pt x="13079" y="10829"/>
                  <a:pt x="13079" y="10508"/>
                </a:cubicBezTo>
                <a:cubicBezTo>
                  <a:pt x="13079" y="10076"/>
                  <a:pt x="13251" y="9664"/>
                  <a:pt x="13555" y="9360"/>
                </a:cubicBezTo>
                <a:cubicBezTo>
                  <a:pt x="13860" y="9056"/>
                  <a:pt x="14273" y="8883"/>
                  <a:pt x="14704" y="8883"/>
                </a:cubicBezTo>
                <a:cubicBezTo>
                  <a:pt x="14704" y="8883"/>
                  <a:pt x="14705" y="8883"/>
                  <a:pt x="14705" y="8883"/>
                </a:cubicBezTo>
                <a:close/>
                <a:moveTo>
                  <a:pt x="10033" y="10508"/>
                </a:moveTo>
                <a:cubicBezTo>
                  <a:pt x="10032" y="9722"/>
                  <a:pt x="9749" y="8965"/>
                  <a:pt x="9236" y="8373"/>
                </a:cubicBezTo>
                <a:cubicBezTo>
                  <a:pt x="8722" y="7776"/>
                  <a:pt x="8013" y="7389"/>
                  <a:pt x="7236" y="7274"/>
                </a:cubicBezTo>
                <a:lnTo>
                  <a:pt x="14234" y="7274"/>
                </a:lnTo>
                <a:cubicBezTo>
                  <a:pt x="13457" y="7385"/>
                  <a:pt x="12747" y="7776"/>
                  <a:pt x="12232" y="8368"/>
                </a:cubicBezTo>
                <a:cubicBezTo>
                  <a:pt x="11719" y="8961"/>
                  <a:pt x="11436" y="9722"/>
                  <a:pt x="11435" y="10504"/>
                </a:cubicBezTo>
                <a:cubicBezTo>
                  <a:pt x="11434" y="11290"/>
                  <a:pt x="11716" y="12051"/>
                  <a:pt x="12229" y="12643"/>
                </a:cubicBezTo>
                <a:cubicBezTo>
                  <a:pt x="12743" y="13240"/>
                  <a:pt x="13452" y="13627"/>
                  <a:pt x="14229" y="13742"/>
                </a:cubicBezTo>
                <a:lnTo>
                  <a:pt x="7235" y="13742"/>
                </a:lnTo>
                <a:cubicBezTo>
                  <a:pt x="8011" y="13627"/>
                  <a:pt x="8721" y="13240"/>
                  <a:pt x="9235" y="12643"/>
                </a:cubicBezTo>
                <a:cubicBezTo>
                  <a:pt x="9748" y="12051"/>
                  <a:pt x="10031" y="11294"/>
                  <a:pt x="10033" y="10508"/>
                </a:cubicBezTo>
                <a:cubicBezTo>
                  <a:pt x="10033" y="10508"/>
                  <a:pt x="10033" y="10508"/>
                  <a:pt x="10033" y="10508"/>
                </a:cubicBezTo>
                <a:close/>
                <a:moveTo>
                  <a:pt x="6762" y="8883"/>
                </a:moveTo>
                <a:cubicBezTo>
                  <a:pt x="7083" y="8883"/>
                  <a:pt x="7398" y="8977"/>
                  <a:pt x="7665" y="9154"/>
                </a:cubicBezTo>
                <a:cubicBezTo>
                  <a:pt x="7933" y="9335"/>
                  <a:pt x="8141" y="9590"/>
                  <a:pt x="8265" y="9887"/>
                </a:cubicBezTo>
                <a:cubicBezTo>
                  <a:pt x="8387" y="10183"/>
                  <a:pt x="8420" y="10512"/>
                  <a:pt x="8357" y="10825"/>
                </a:cubicBezTo>
                <a:cubicBezTo>
                  <a:pt x="8294" y="11141"/>
                  <a:pt x="8139" y="11434"/>
                  <a:pt x="7912" y="11660"/>
                </a:cubicBezTo>
                <a:cubicBezTo>
                  <a:pt x="7684" y="11886"/>
                  <a:pt x="7394" y="12043"/>
                  <a:pt x="7079" y="12104"/>
                </a:cubicBezTo>
                <a:cubicBezTo>
                  <a:pt x="6763" y="12166"/>
                  <a:pt x="6436" y="12133"/>
                  <a:pt x="6139" y="12010"/>
                </a:cubicBezTo>
                <a:cubicBezTo>
                  <a:pt x="5842" y="11890"/>
                  <a:pt x="5588" y="11680"/>
                  <a:pt x="5409" y="11413"/>
                </a:cubicBezTo>
                <a:cubicBezTo>
                  <a:pt x="5230" y="11146"/>
                  <a:pt x="5135" y="10829"/>
                  <a:pt x="5135" y="10508"/>
                </a:cubicBezTo>
                <a:cubicBezTo>
                  <a:pt x="5135" y="10076"/>
                  <a:pt x="5307" y="9664"/>
                  <a:pt x="5612" y="9360"/>
                </a:cubicBezTo>
                <a:cubicBezTo>
                  <a:pt x="5917" y="9056"/>
                  <a:pt x="6330" y="8883"/>
                  <a:pt x="6761" y="8883"/>
                </a:cubicBezTo>
                <a:cubicBezTo>
                  <a:pt x="6761" y="8883"/>
                  <a:pt x="6762" y="8883"/>
                  <a:pt x="6762" y="8883"/>
                </a:cubicBezTo>
                <a:close/>
                <a:moveTo>
                  <a:pt x="1646" y="10697"/>
                </a:moveTo>
                <a:cubicBezTo>
                  <a:pt x="1645" y="9525"/>
                  <a:pt x="1874" y="8360"/>
                  <a:pt x="2320" y="7274"/>
                </a:cubicBezTo>
                <a:lnTo>
                  <a:pt x="6289" y="7274"/>
                </a:lnTo>
                <a:cubicBezTo>
                  <a:pt x="5512" y="7385"/>
                  <a:pt x="4801" y="7776"/>
                  <a:pt x="4288" y="8368"/>
                </a:cubicBezTo>
                <a:cubicBezTo>
                  <a:pt x="3774" y="8961"/>
                  <a:pt x="3491" y="9722"/>
                  <a:pt x="3491" y="10508"/>
                </a:cubicBezTo>
                <a:cubicBezTo>
                  <a:pt x="3490" y="11294"/>
                  <a:pt x="3772" y="12051"/>
                  <a:pt x="4286" y="12643"/>
                </a:cubicBezTo>
                <a:cubicBezTo>
                  <a:pt x="4799" y="13240"/>
                  <a:pt x="5509" y="13627"/>
                  <a:pt x="6286" y="13742"/>
                </a:cubicBezTo>
                <a:lnTo>
                  <a:pt x="2174" y="13742"/>
                </a:lnTo>
                <a:cubicBezTo>
                  <a:pt x="1824" y="12767"/>
                  <a:pt x="1645" y="11734"/>
                  <a:pt x="1646" y="10697"/>
                </a:cubicBezTo>
                <a:close/>
                <a:moveTo>
                  <a:pt x="19747" y="10697"/>
                </a:moveTo>
                <a:cubicBezTo>
                  <a:pt x="19748" y="11734"/>
                  <a:pt x="19569" y="12767"/>
                  <a:pt x="19219" y="13742"/>
                </a:cubicBezTo>
                <a:lnTo>
                  <a:pt x="15181" y="13742"/>
                </a:lnTo>
                <a:cubicBezTo>
                  <a:pt x="15958" y="13627"/>
                  <a:pt x="16668" y="13240"/>
                  <a:pt x="17182" y="12643"/>
                </a:cubicBezTo>
                <a:cubicBezTo>
                  <a:pt x="17695" y="12051"/>
                  <a:pt x="17978" y="11294"/>
                  <a:pt x="17978" y="10508"/>
                </a:cubicBezTo>
                <a:cubicBezTo>
                  <a:pt x="17977" y="9722"/>
                  <a:pt x="17694" y="8961"/>
                  <a:pt x="17180" y="8368"/>
                </a:cubicBezTo>
                <a:cubicBezTo>
                  <a:pt x="16666" y="7776"/>
                  <a:pt x="15956" y="7385"/>
                  <a:pt x="15178" y="7274"/>
                </a:cubicBezTo>
                <a:lnTo>
                  <a:pt x="19073" y="7274"/>
                </a:lnTo>
                <a:cubicBezTo>
                  <a:pt x="19519" y="8360"/>
                  <a:pt x="19748" y="9525"/>
                  <a:pt x="19747" y="10697"/>
                </a:cubicBezTo>
                <a:close/>
                <a:moveTo>
                  <a:pt x="10697" y="1646"/>
                </a:moveTo>
                <a:cubicBezTo>
                  <a:pt x="12176" y="1646"/>
                  <a:pt x="13633" y="2010"/>
                  <a:pt x="14940" y="2704"/>
                </a:cubicBezTo>
                <a:cubicBezTo>
                  <a:pt x="16246" y="3398"/>
                  <a:pt x="17363" y="4402"/>
                  <a:pt x="18192" y="5628"/>
                </a:cubicBezTo>
                <a:lnTo>
                  <a:pt x="3201" y="5628"/>
                </a:lnTo>
                <a:cubicBezTo>
                  <a:pt x="4030" y="4402"/>
                  <a:pt x="5146" y="3398"/>
                  <a:pt x="6453" y="2704"/>
                </a:cubicBezTo>
                <a:cubicBezTo>
                  <a:pt x="7760" y="2009"/>
                  <a:pt x="9217" y="1646"/>
                  <a:pt x="10697" y="1646"/>
                </a:cubicBezTo>
                <a:close/>
                <a:moveTo>
                  <a:pt x="10697" y="0"/>
                </a:moveTo>
                <a:cubicBezTo>
                  <a:pt x="8581" y="0"/>
                  <a:pt x="6513" y="627"/>
                  <a:pt x="4754" y="1803"/>
                </a:cubicBezTo>
                <a:cubicBezTo>
                  <a:pt x="2995" y="2978"/>
                  <a:pt x="1624" y="4649"/>
                  <a:pt x="815" y="6603"/>
                </a:cubicBezTo>
                <a:cubicBezTo>
                  <a:pt x="5" y="8558"/>
                  <a:pt x="-207" y="10710"/>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90" y="7862"/>
                  <a:pt x="20262" y="5143"/>
                  <a:pt x="18257" y="3137"/>
                </a:cubicBezTo>
                <a:cubicBezTo>
                  <a:pt x="16251" y="1131"/>
                  <a:pt x="13532" y="3"/>
                  <a:pt x="10697" y="0"/>
                </a:cubicBezTo>
                <a:close/>
              </a:path>
            </a:pathLst>
          </a:custGeom>
          <a:solidFill>
            <a:srgbClr val="B0291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4795" name="Google Shape;4795;p459"/>
          <p:cNvGrpSpPr/>
          <p:nvPr/>
        </p:nvGrpSpPr>
        <p:grpSpPr>
          <a:xfrm rot="10800000">
            <a:off x="3753275" y="3598201"/>
            <a:ext cx="747300" cy="87203"/>
            <a:chOff x="2560875" y="3290901"/>
            <a:chExt cx="747300" cy="87203"/>
          </a:xfrm>
        </p:grpSpPr>
        <p:cxnSp>
          <p:nvCxnSpPr>
            <p:cNvPr id="4796" name="Google Shape;4796;p459"/>
            <p:cNvCxnSpPr/>
            <p:nvPr/>
          </p:nvCxnSpPr>
          <p:spPr>
            <a:xfrm>
              <a:off x="2560875" y="3334105"/>
              <a:ext cx="747300" cy="0"/>
            </a:xfrm>
            <a:prstGeom prst="straightConnector1">
              <a:avLst/>
            </a:prstGeom>
            <a:noFill/>
            <a:ln w="9525" cap="flat" cmpd="sng">
              <a:solidFill>
                <a:srgbClr val="B0291C"/>
              </a:solidFill>
              <a:prstDash val="solid"/>
              <a:round/>
              <a:headEnd type="none" w="med" len="med"/>
              <a:tailEnd type="none" w="med" len="med"/>
            </a:ln>
          </p:spPr>
        </p:cxnSp>
        <p:grpSp>
          <p:nvGrpSpPr>
            <p:cNvPr id="4797" name="Google Shape;4797;p459"/>
            <p:cNvGrpSpPr/>
            <p:nvPr/>
          </p:nvGrpSpPr>
          <p:grpSpPr>
            <a:xfrm>
              <a:off x="3261563" y="3290901"/>
              <a:ext cx="43580" cy="87203"/>
              <a:chOff x="3310225" y="2358937"/>
              <a:chExt cx="109800" cy="219600"/>
            </a:xfrm>
          </p:grpSpPr>
          <p:cxnSp>
            <p:nvCxnSpPr>
              <p:cNvPr id="4798" name="Google Shape;4798;p459"/>
              <p:cNvCxnSpPr/>
              <p:nvPr/>
            </p:nvCxnSpPr>
            <p:spPr>
              <a:xfrm>
                <a:off x="3310225" y="2358937"/>
                <a:ext cx="109800" cy="109800"/>
              </a:xfrm>
              <a:prstGeom prst="straightConnector1">
                <a:avLst/>
              </a:prstGeom>
              <a:noFill/>
              <a:ln w="9525" cap="flat" cmpd="sng">
                <a:solidFill>
                  <a:srgbClr val="B0291C"/>
                </a:solidFill>
                <a:prstDash val="solid"/>
                <a:round/>
                <a:headEnd type="none" w="med" len="med"/>
                <a:tailEnd type="none" w="med" len="med"/>
              </a:ln>
            </p:spPr>
          </p:cxnSp>
          <p:cxnSp>
            <p:nvCxnSpPr>
              <p:cNvPr id="4799" name="Google Shape;4799;p459"/>
              <p:cNvCxnSpPr/>
              <p:nvPr/>
            </p:nvCxnSpPr>
            <p:spPr>
              <a:xfrm rot="10800000" flipH="1">
                <a:off x="3310225" y="2468737"/>
                <a:ext cx="109800" cy="109800"/>
              </a:xfrm>
              <a:prstGeom prst="straightConnector1">
                <a:avLst/>
              </a:prstGeom>
              <a:noFill/>
              <a:ln w="9525" cap="flat" cmpd="sng">
                <a:solidFill>
                  <a:srgbClr val="B0291C"/>
                </a:solidFill>
                <a:prstDash val="solid"/>
                <a:round/>
                <a:headEnd type="none" w="med" len="med"/>
                <a:tailEnd type="none" w="med" len="med"/>
              </a:ln>
            </p:spPr>
          </p:cxnSp>
        </p:grpSp>
      </p:grpSp>
      <p:sp>
        <p:nvSpPr>
          <p:cNvPr id="4800" name="Google Shape;4800;p459"/>
          <p:cNvSpPr/>
          <p:nvPr/>
        </p:nvSpPr>
        <p:spPr>
          <a:xfrm>
            <a:off x="7457200" y="4175982"/>
            <a:ext cx="600000" cy="3777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Firewall as a Service</a:t>
            </a:r>
            <a:endParaRPr sz="700">
              <a:solidFill>
                <a:srgbClr val="B7B7B7"/>
              </a:solidFill>
              <a:latin typeface="Inter SemiBold"/>
              <a:ea typeface="Inter SemiBold"/>
              <a:cs typeface="Inter SemiBold"/>
              <a:sym typeface="Inter SemiBold"/>
            </a:endParaRPr>
          </a:p>
        </p:txBody>
      </p:sp>
      <p:sp>
        <p:nvSpPr>
          <p:cNvPr id="4801" name="Google Shape;4801;p459"/>
          <p:cNvSpPr/>
          <p:nvPr/>
        </p:nvSpPr>
        <p:spPr>
          <a:xfrm>
            <a:off x="8105615" y="4175982"/>
            <a:ext cx="600000" cy="3777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WAN </a:t>
            </a:r>
            <a:br>
              <a:rPr lang="en" sz="700">
                <a:solidFill>
                  <a:srgbClr val="B7B7B7"/>
                </a:solidFill>
                <a:latin typeface="Inter SemiBold"/>
                <a:ea typeface="Inter SemiBold"/>
                <a:cs typeface="Inter SemiBold"/>
                <a:sym typeface="Inter SemiBold"/>
              </a:rPr>
            </a:br>
            <a:r>
              <a:rPr lang="en" sz="700">
                <a:solidFill>
                  <a:srgbClr val="B7B7B7"/>
                </a:solidFill>
                <a:latin typeface="Inter SemiBold"/>
                <a:ea typeface="Inter SemiBold"/>
                <a:cs typeface="Inter SemiBold"/>
                <a:sym typeface="Inter SemiBold"/>
              </a:rPr>
              <a:t>as a Service</a:t>
            </a:r>
            <a:endParaRPr sz="700">
              <a:solidFill>
                <a:srgbClr val="B7B7B7"/>
              </a:solidFill>
              <a:latin typeface="Inter SemiBold"/>
              <a:ea typeface="Inter SemiBold"/>
              <a:cs typeface="Inter SemiBold"/>
              <a:sym typeface="Inter SemiBold"/>
            </a:endParaRPr>
          </a:p>
        </p:txBody>
      </p:sp>
      <p:sp>
        <p:nvSpPr>
          <p:cNvPr id="4802" name="Google Shape;4802;p459"/>
          <p:cNvSpPr/>
          <p:nvPr/>
        </p:nvSpPr>
        <p:spPr>
          <a:xfrm>
            <a:off x="6805270" y="4175597"/>
            <a:ext cx="600000" cy="3777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Secure Web Gateway</a:t>
            </a:r>
            <a:endParaRPr sz="700">
              <a:solidFill>
                <a:srgbClr val="B7B7B7"/>
              </a:solidFill>
              <a:latin typeface="Inter SemiBold"/>
              <a:ea typeface="Inter SemiBold"/>
              <a:cs typeface="Inter SemiBold"/>
              <a:sym typeface="Inter SemiBold"/>
            </a:endParaRPr>
          </a:p>
        </p:txBody>
      </p:sp>
      <p:grpSp>
        <p:nvGrpSpPr>
          <p:cNvPr id="4803" name="Google Shape;4803;p459"/>
          <p:cNvGrpSpPr/>
          <p:nvPr/>
        </p:nvGrpSpPr>
        <p:grpSpPr>
          <a:xfrm>
            <a:off x="6156862" y="4175788"/>
            <a:ext cx="600089" cy="377648"/>
            <a:chOff x="1106108" y="1891850"/>
            <a:chExt cx="1336500" cy="840900"/>
          </a:xfrm>
        </p:grpSpPr>
        <p:sp>
          <p:nvSpPr>
            <p:cNvPr id="4804" name="Google Shape;4804;p459"/>
            <p:cNvSpPr/>
            <p:nvPr/>
          </p:nvSpPr>
          <p:spPr>
            <a:xfrm>
              <a:off x="1106108" y="1891850"/>
              <a:ext cx="1336500" cy="840900"/>
            </a:xfrm>
            <a:prstGeom prst="hexagon">
              <a:avLst>
                <a:gd name="adj" fmla="val 20216"/>
                <a:gd name="vf" fmla="val 115470"/>
              </a:avLst>
            </a:prstGeom>
            <a:solidFill>
              <a:srgbClr val="F3F3F3"/>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Inter SemiBold"/>
                <a:ea typeface="Inter SemiBold"/>
                <a:cs typeface="Inter SemiBold"/>
                <a:sym typeface="Inter SemiBold"/>
              </a:endParaRPr>
            </a:p>
          </p:txBody>
        </p:sp>
        <p:sp>
          <p:nvSpPr>
            <p:cNvPr id="4805" name="Google Shape;4805;p459"/>
            <p:cNvSpPr txBox="1"/>
            <p:nvPr/>
          </p:nvSpPr>
          <p:spPr>
            <a:xfrm>
              <a:off x="1186800" y="1951197"/>
              <a:ext cx="1175100" cy="719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Zero Trust Network Access</a:t>
              </a:r>
              <a:endParaRPr sz="700">
                <a:solidFill>
                  <a:srgbClr val="B7B7B7"/>
                </a:solidFill>
                <a:latin typeface="Inter SemiBold"/>
                <a:ea typeface="Inter SemiBold"/>
                <a:cs typeface="Inter SemiBold"/>
                <a:sym typeface="Inter SemiBol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9"/>
        <p:cNvGrpSpPr/>
        <p:nvPr/>
      </p:nvGrpSpPr>
      <p:grpSpPr>
        <a:xfrm>
          <a:off x="0" y="0"/>
          <a:ext cx="0" cy="0"/>
          <a:chOff x="0" y="0"/>
          <a:chExt cx="0" cy="0"/>
        </a:xfrm>
      </p:grpSpPr>
      <p:sp>
        <p:nvSpPr>
          <p:cNvPr id="4810" name="Google Shape;4810;p460"/>
          <p:cNvSpPr txBox="1">
            <a:spLocks noGrp="1"/>
          </p:cNvSpPr>
          <p:nvPr>
            <p:ph type="body" idx="1"/>
          </p:nvPr>
        </p:nvSpPr>
        <p:spPr>
          <a:xfrm>
            <a:off x="6125550" y="1551350"/>
            <a:ext cx="2592300" cy="3134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rgbClr val="999999"/>
                </a:solidFill>
              </a:rPr>
              <a:t>[ease of use]</a:t>
            </a:r>
            <a:endParaRPr/>
          </a:p>
          <a:p>
            <a:pPr marL="0" lvl="0" indent="0" algn="l" rtl="0">
              <a:spcBef>
                <a:spcPts val="0"/>
              </a:spcBef>
              <a:spcAft>
                <a:spcPts val="0"/>
              </a:spcAft>
              <a:buNone/>
            </a:pPr>
            <a:r>
              <a:rPr lang="en" sz="1400">
                <a:solidFill>
                  <a:schemeClr val="dk2"/>
                </a:solidFill>
                <a:latin typeface="Inter SemiBold"/>
                <a:ea typeface="Inter SemiBold"/>
                <a:cs typeface="Inter SemiBold"/>
                <a:sym typeface="Inter SemiBold"/>
              </a:rPr>
              <a:t>Natively built</a:t>
            </a:r>
            <a:r>
              <a:rPr lang="en" sz="1400">
                <a:latin typeface="Inter SemiBold"/>
                <a:ea typeface="Inter SemiBold"/>
                <a:cs typeface="Inter SemiBold"/>
                <a:sym typeface="Inter SemiBold"/>
              </a:rPr>
              <a:t> into the same policy builder and device client as Cloudflare Access</a:t>
            </a:r>
            <a:endParaRPr sz="1400">
              <a:latin typeface="Inter SemiBold"/>
              <a:ea typeface="Inter SemiBold"/>
              <a:cs typeface="Inter SemiBold"/>
              <a:sym typeface="Inter SemiBold"/>
            </a:endParaRPr>
          </a:p>
          <a:p>
            <a:pPr marL="0" lvl="0" indent="0" algn="l" rtl="0">
              <a:spcBef>
                <a:spcPts val="1000"/>
              </a:spcBef>
              <a:spcAft>
                <a:spcPts val="0"/>
              </a:spcAft>
              <a:buNone/>
            </a:pPr>
            <a:r>
              <a:rPr lang="en">
                <a:solidFill>
                  <a:srgbClr val="999999"/>
                </a:solidFill>
              </a:rPr>
              <a:t>[network speed &amp; scale]</a:t>
            </a:r>
            <a:endParaRPr b="1"/>
          </a:p>
          <a:p>
            <a:pPr marL="0" lvl="0" indent="0" algn="l" rtl="0">
              <a:spcBef>
                <a:spcPts val="0"/>
              </a:spcBef>
              <a:spcAft>
                <a:spcPts val="0"/>
              </a:spcAft>
              <a:buNone/>
            </a:pPr>
            <a:r>
              <a:rPr lang="en" sz="1400">
                <a:solidFill>
                  <a:schemeClr val="dk2"/>
                </a:solidFill>
                <a:latin typeface="Inter SemiBold"/>
                <a:ea typeface="Inter SemiBold"/>
                <a:cs typeface="Inter SemiBold"/>
                <a:sym typeface="Inter SemiBold"/>
              </a:rPr>
              <a:t>End-user experience</a:t>
            </a:r>
            <a:r>
              <a:rPr lang="en" sz="1400">
                <a:latin typeface="Inter SemiBold"/>
                <a:ea typeface="Inter SemiBold"/>
                <a:cs typeface="Inter SemiBold"/>
                <a:sym typeface="Inter SemiBold"/>
              </a:rPr>
              <a:t> </a:t>
            </a:r>
            <a:br>
              <a:rPr lang="en" sz="1400">
                <a:latin typeface="Inter SemiBold"/>
                <a:ea typeface="Inter SemiBold"/>
                <a:cs typeface="Inter SemiBold"/>
                <a:sym typeface="Inter SemiBold"/>
              </a:rPr>
            </a:br>
            <a:r>
              <a:rPr lang="en" sz="1400">
                <a:latin typeface="Inter SemiBold"/>
                <a:ea typeface="Inter SemiBold"/>
                <a:cs typeface="Inter SemiBold"/>
                <a:sym typeface="Inter SemiBold"/>
              </a:rPr>
              <a:t>is exactly the same as local browsing</a:t>
            </a:r>
            <a:endParaRPr sz="1400">
              <a:latin typeface="Inter SemiBold"/>
              <a:ea typeface="Inter SemiBold"/>
              <a:cs typeface="Inter SemiBold"/>
              <a:sym typeface="Inter SemiBold"/>
            </a:endParaRPr>
          </a:p>
          <a:p>
            <a:pPr marL="0" lvl="0" indent="0" algn="l" rtl="0">
              <a:spcBef>
                <a:spcPts val="1000"/>
              </a:spcBef>
              <a:spcAft>
                <a:spcPts val="0"/>
              </a:spcAft>
              <a:buNone/>
            </a:pPr>
            <a:r>
              <a:rPr lang="en">
                <a:solidFill>
                  <a:srgbClr val="999999"/>
                </a:solidFill>
              </a:rPr>
              <a:t>[cost-efficient innovation]</a:t>
            </a:r>
            <a:endParaRPr/>
          </a:p>
          <a:p>
            <a:pPr marL="0" lvl="0" indent="0" algn="l" rtl="0">
              <a:spcBef>
                <a:spcPts val="0"/>
              </a:spcBef>
              <a:spcAft>
                <a:spcPts val="0"/>
              </a:spcAft>
              <a:buNone/>
            </a:pPr>
            <a:r>
              <a:rPr lang="en" sz="1400">
                <a:solidFill>
                  <a:schemeClr val="dk2"/>
                </a:solidFill>
                <a:latin typeface="Inter SemiBold"/>
                <a:ea typeface="Inter SemiBold"/>
                <a:cs typeface="Inter SemiBold"/>
                <a:sym typeface="Inter SemiBold"/>
              </a:rPr>
              <a:t>Doesn’t break apps or sacrifice performance</a:t>
            </a:r>
            <a:r>
              <a:rPr lang="en" sz="1400">
                <a:latin typeface="Inter SemiBold"/>
                <a:ea typeface="Inter SemiBold"/>
                <a:cs typeface="Inter SemiBold"/>
                <a:sym typeface="Inter SemiBold"/>
              </a:rPr>
              <a:t> </a:t>
            </a:r>
            <a:br>
              <a:rPr lang="en" sz="1400">
                <a:latin typeface="Inter SemiBold"/>
                <a:ea typeface="Inter SemiBold"/>
                <a:cs typeface="Inter SemiBold"/>
                <a:sym typeface="Inter SemiBold"/>
              </a:rPr>
            </a:br>
            <a:r>
              <a:rPr lang="en" sz="1400">
                <a:latin typeface="Inter SemiBold"/>
                <a:ea typeface="Inter SemiBold"/>
                <a:cs typeface="Inter SemiBold"/>
                <a:sym typeface="Inter SemiBold"/>
              </a:rPr>
              <a:t>unlike pixel pushing or </a:t>
            </a:r>
            <a:br>
              <a:rPr lang="en" sz="1400">
                <a:latin typeface="Inter SemiBold"/>
                <a:ea typeface="Inter SemiBold"/>
                <a:cs typeface="Inter SemiBold"/>
                <a:sym typeface="Inter SemiBold"/>
              </a:rPr>
            </a:br>
            <a:r>
              <a:rPr lang="en" sz="1400">
                <a:latin typeface="Inter SemiBold"/>
                <a:ea typeface="Inter SemiBold"/>
                <a:cs typeface="Inter SemiBold"/>
                <a:sym typeface="Inter SemiBold"/>
              </a:rPr>
              <a:t>page scrubbing</a:t>
            </a:r>
            <a:endParaRPr>
              <a:solidFill>
                <a:srgbClr val="999999"/>
              </a:solidFill>
            </a:endParaRPr>
          </a:p>
        </p:txBody>
      </p:sp>
      <p:sp>
        <p:nvSpPr>
          <p:cNvPr id="4811" name="Google Shape;4811;p460"/>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p>
            <a:pPr marL="0" lvl="0" indent="0" algn="l" rtl="0">
              <a:spcBef>
                <a:spcPts val="0"/>
              </a:spcBef>
              <a:spcAft>
                <a:spcPts val="0"/>
              </a:spcAft>
              <a:buNone/>
            </a:pPr>
            <a:r>
              <a:rPr lang="en"/>
              <a:t>Cloudflare’s Zero Trust platform</a:t>
            </a:r>
            <a:endParaRPr/>
          </a:p>
        </p:txBody>
      </p:sp>
      <p:sp>
        <p:nvSpPr>
          <p:cNvPr id="4812" name="Google Shape;4812;p46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t>And adds Zero Trust Browsing to stop data leaving any app</a:t>
            </a:r>
            <a:endParaRPr/>
          </a:p>
        </p:txBody>
      </p:sp>
      <p:grpSp>
        <p:nvGrpSpPr>
          <p:cNvPr id="4813" name="Google Shape;4813;p460"/>
          <p:cNvGrpSpPr/>
          <p:nvPr/>
        </p:nvGrpSpPr>
        <p:grpSpPr>
          <a:xfrm>
            <a:off x="384001" y="1696709"/>
            <a:ext cx="5269469" cy="2843400"/>
            <a:chOff x="228992" y="1628234"/>
            <a:chExt cx="5269469" cy="2843400"/>
          </a:xfrm>
        </p:grpSpPr>
        <p:sp>
          <p:nvSpPr>
            <p:cNvPr id="4814" name="Google Shape;4814;p460"/>
            <p:cNvSpPr txBox="1"/>
            <p:nvPr/>
          </p:nvSpPr>
          <p:spPr>
            <a:xfrm>
              <a:off x="1379485" y="3628179"/>
              <a:ext cx="798900" cy="520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222222"/>
                  </a:solidFill>
                  <a:latin typeface="Inter SemiBold"/>
                  <a:ea typeface="Inter SemiBold"/>
                  <a:cs typeface="Inter SemiBold"/>
                  <a:sym typeface="Inter SemiBold"/>
                </a:rPr>
                <a:t>Untrusted interactions</a:t>
              </a:r>
              <a:endParaRPr sz="700">
                <a:solidFill>
                  <a:srgbClr val="0055DC"/>
                </a:solidFill>
                <a:latin typeface="Inter SemiBold"/>
                <a:ea typeface="Inter SemiBold"/>
                <a:cs typeface="Inter SemiBold"/>
                <a:sym typeface="Inter SemiBold"/>
              </a:endParaRPr>
            </a:p>
          </p:txBody>
        </p:sp>
        <p:grpSp>
          <p:nvGrpSpPr>
            <p:cNvPr id="4815" name="Google Shape;4815;p460"/>
            <p:cNvGrpSpPr/>
            <p:nvPr/>
          </p:nvGrpSpPr>
          <p:grpSpPr>
            <a:xfrm>
              <a:off x="3763033" y="3607923"/>
              <a:ext cx="742916" cy="78564"/>
              <a:chOff x="2125108" y="3256764"/>
              <a:chExt cx="733092" cy="77525"/>
            </a:xfrm>
          </p:grpSpPr>
          <p:grpSp>
            <p:nvGrpSpPr>
              <p:cNvPr id="4816" name="Google Shape;4816;p460"/>
              <p:cNvGrpSpPr/>
              <p:nvPr/>
            </p:nvGrpSpPr>
            <p:grpSpPr>
              <a:xfrm rot="5400000">
                <a:off x="2452929" y="2929019"/>
                <a:ext cx="77449" cy="733092"/>
                <a:chOff x="3960314" y="3380290"/>
                <a:chExt cx="79240" cy="729300"/>
              </a:xfrm>
            </p:grpSpPr>
            <p:cxnSp>
              <p:nvCxnSpPr>
                <p:cNvPr id="4817" name="Google Shape;4817;p460"/>
                <p:cNvCxnSpPr/>
                <p:nvPr/>
              </p:nvCxnSpPr>
              <p:spPr>
                <a:xfrm rot="5400000">
                  <a:off x="3635332" y="3744940"/>
                  <a:ext cx="729300" cy="0"/>
                </a:xfrm>
                <a:prstGeom prst="straightConnector1">
                  <a:avLst/>
                </a:prstGeom>
                <a:noFill/>
                <a:ln w="9525" cap="flat" cmpd="sng">
                  <a:solidFill>
                    <a:srgbClr val="222222"/>
                  </a:solidFill>
                  <a:prstDash val="solid"/>
                  <a:round/>
                  <a:headEnd type="none" w="med" len="med"/>
                  <a:tailEnd type="none" w="med" len="med"/>
                </a:ln>
              </p:spPr>
            </p:cxnSp>
            <p:grpSp>
              <p:nvGrpSpPr>
                <p:cNvPr id="4818" name="Google Shape;4818;p460"/>
                <p:cNvGrpSpPr/>
                <p:nvPr/>
              </p:nvGrpSpPr>
              <p:grpSpPr>
                <a:xfrm rot="-5400000">
                  <a:off x="3980124" y="3360656"/>
                  <a:ext cx="39620" cy="79240"/>
                  <a:chOff x="4599747" y="1642250"/>
                  <a:chExt cx="52200" cy="104400"/>
                </a:xfrm>
              </p:grpSpPr>
              <p:cxnSp>
                <p:nvCxnSpPr>
                  <p:cNvPr id="4819" name="Google Shape;4819;p460"/>
                  <p:cNvCxnSpPr/>
                  <p:nvPr/>
                </p:nvCxnSpPr>
                <p:spPr>
                  <a:xfrm>
                    <a:off x="4599747"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820" name="Google Shape;4820;p460"/>
                  <p:cNvCxnSpPr/>
                  <p:nvPr/>
                </p:nvCxnSpPr>
                <p:spPr>
                  <a:xfrm rot="10800000" flipH="1">
                    <a:off x="4599747"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grpSp>
            <p:nvGrpSpPr>
              <p:cNvPr id="4821" name="Google Shape;4821;p460"/>
              <p:cNvGrpSpPr/>
              <p:nvPr/>
            </p:nvGrpSpPr>
            <p:grpSpPr>
              <a:xfrm rot="10800000">
                <a:off x="2125171" y="3256764"/>
                <a:ext cx="39823" cy="77444"/>
                <a:chOff x="4549064" y="1642250"/>
                <a:chExt cx="52200" cy="104400"/>
              </a:xfrm>
            </p:grpSpPr>
            <p:cxnSp>
              <p:nvCxnSpPr>
                <p:cNvPr id="4822" name="Google Shape;4822;p460"/>
                <p:cNvCxnSpPr/>
                <p:nvPr/>
              </p:nvCxnSpPr>
              <p:spPr>
                <a:xfrm>
                  <a:off x="4549064"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823" name="Google Shape;4823;p460"/>
                <p:cNvCxnSpPr/>
                <p:nvPr/>
              </p:nvCxnSpPr>
              <p:spPr>
                <a:xfrm rot="10800000" flipH="1">
                  <a:off x="4549064"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sp>
          <p:nvSpPr>
            <p:cNvPr id="4824" name="Google Shape;4824;p460"/>
            <p:cNvSpPr txBox="1"/>
            <p:nvPr/>
          </p:nvSpPr>
          <p:spPr>
            <a:xfrm>
              <a:off x="3762425" y="3230885"/>
              <a:ext cx="747000" cy="520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222222"/>
                  </a:solidFill>
                  <a:latin typeface="Inter SemiBold"/>
                  <a:ea typeface="Inter SemiBold"/>
                  <a:cs typeface="Inter SemiBold"/>
                  <a:sym typeface="Inter SemiBold"/>
                </a:rPr>
                <a:t>Sensitive data</a:t>
              </a:r>
              <a:endParaRPr sz="700">
                <a:solidFill>
                  <a:srgbClr val="222222"/>
                </a:solidFill>
                <a:latin typeface="Inter SemiBold"/>
                <a:ea typeface="Inter SemiBold"/>
                <a:cs typeface="Inter SemiBold"/>
                <a:sym typeface="Inter SemiBold"/>
              </a:endParaRPr>
            </a:p>
          </p:txBody>
        </p:sp>
        <p:grpSp>
          <p:nvGrpSpPr>
            <p:cNvPr id="4825" name="Google Shape;4825;p460"/>
            <p:cNvGrpSpPr/>
            <p:nvPr/>
          </p:nvGrpSpPr>
          <p:grpSpPr>
            <a:xfrm rot="10800000">
              <a:off x="1421994" y="3662389"/>
              <a:ext cx="746671" cy="78482"/>
              <a:chOff x="2074312" y="3256764"/>
              <a:chExt cx="736798" cy="77444"/>
            </a:xfrm>
          </p:grpSpPr>
          <p:cxnSp>
            <p:nvCxnSpPr>
              <p:cNvPr id="4826" name="Google Shape;4826;p460"/>
              <p:cNvCxnSpPr/>
              <p:nvPr/>
            </p:nvCxnSpPr>
            <p:spPr>
              <a:xfrm rot="10800000">
                <a:off x="2082410" y="3295552"/>
                <a:ext cx="728700" cy="0"/>
              </a:xfrm>
              <a:prstGeom prst="straightConnector1">
                <a:avLst/>
              </a:prstGeom>
              <a:noFill/>
              <a:ln w="9525" cap="flat" cmpd="sng">
                <a:solidFill>
                  <a:srgbClr val="B0291C"/>
                </a:solidFill>
                <a:prstDash val="solid"/>
                <a:round/>
                <a:headEnd type="none" w="med" len="med"/>
                <a:tailEnd type="none" w="med" len="med"/>
              </a:ln>
            </p:spPr>
          </p:cxnSp>
          <p:grpSp>
            <p:nvGrpSpPr>
              <p:cNvPr id="4827" name="Google Shape;4827;p460"/>
              <p:cNvGrpSpPr/>
              <p:nvPr/>
            </p:nvGrpSpPr>
            <p:grpSpPr>
              <a:xfrm rot="10800000">
                <a:off x="2074312" y="3256764"/>
                <a:ext cx="39823" cy="77444"/>
                <a:chOff x="4615729" y="1642250"/>
                <a:chExt cx="52200" cy="104400"/>
              </a:xfrm>
            </p:grpSpPr>
            <p:cxnSp>
              <p:nvCxnSpPr>
                <p:cNvPr id="4828" name="Google Shape;4828;p460"/>
                <p:cNvCxnSpPr/>
                <p:nvPr/>
              </p:nvCxnSpPr>
              <p:spPr>
                <a:xfrm>
                  <a:off x="4615729" y="1642250"/>
                  <a:ext cx="52200" cy="52200"/>
                </a:xfrm>
                <a:prstGeom prst="straightConnector1">
                  <a:avLst/>
                </a:prstGeom>
                <a:noFill/>
                <a:ln w="9525" cap="flat" cmpd="sng">
                  <a:solidFill>
                    <a:srgbClr val="B0291C"/>
                  </a:solidFill>
                  <a:prstDash val="solid"/>
                  <a:round/>
                  <a:headEnd type="none" w="med" len="med"/>
                  <a:tailEnd type="none" w="med" len="med"/>
                </a:ln>
              </p:spPr>
            </p:cxnSp>
            <p:cxnSp>
              <p:nvCxnSpPr>
                <p:cNvPr id="4829" name="Google Shape;4829;p460"/>
                <p:cNvCxnSpPr/>
                <p:nvPr/>
              </p:nvCxnSpPr>
              <p:spPr>
                <a:xfrm rot="10800000" flipH="1">
                  <a:off x="4615729" y="1694450"/>
                  <a:ext cx="52200" cy="52200"/>
                </a:xfrm>
                <a:prstGeom prst="straightConnector1">
                  <a:avLst/>
                </a:prstGeom>
                <a:noFill/>
                <a:ln w="9525" cap="flat" cmpd="sng">
                  <a:solidFill>
                    <a:srgbClr val="B0291C"/>
                  </a:solidFill>
                  <a:prstDash val="solid"/>
                  <a:round/>
                  <a:headEnd type="none" w="med" len="med"/>
                  <a:tailEnd type="none" w="med" len="med"/>
                </a:ln>
              </p:spPr>
            </p:cxnSp>
          </p:grpSp>
        </p:grpSp>
        <p:sp>
          <p:nvSpPr>
            <p:cNvPr id="4830" name="Google Shape;4830;p460"/>
            <p:cNvSpPr/>
            <p:nvPr/>
          </p:nvSpPr>
          <p:spPr>
            <a:xfrm rot="-5880335">
              <a:off x="267938" y="3175587"/>
              <a:ext cx="312344" cy="270554"/>
            </a:xfrm>
            <a:prstGeom prst="triangle">
              <a:avLst>
                <a:gd name="adj" fmla="val 84469"/>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60"/>
            <p:cNvSpPr/>
            <p:nvPr/>
          </p:nvSpPr>
          <p:spPr>
            <a:xfrm>
              <a:off x="228992" y="3000604"/>
              <a:ext cx="312300" cy="312300"/>
            </a:xfrm>
            <a:prstGeom prst="ellipse">
              <a:avLst/>
            </a:pr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60"/>
            <p:cNvSpPr/>
            <p:nvPr/>
          </p:nvSpPr>
          <p:spPr>
            <a:xfrm>
              <a:off x="289942" y="3061554"/>
              <a:ext cx="190612" cy="190621"/>
            </a:xfrm>
            <a:custGeom>
              <a:avLst/>
              <a:gdLst/>
              <a:ahLst/>
              <a:cxnLst/>
              <a:rect l="l" t="t" r="r" b="b"/>
              <a:pathLst>
                <a:path w="21393" h="21394" extrusionOk="0">
                  <a:moveTo>
                    <a:pt x="13787" y="16461"/>
                  </a:moveTo>
                  <a:lnTo>
                    <a:pt x="7605" y="16461"/>
                  </a:lnTo>
                  <a:lnTo>
                    <a:pt x="7605" y="18107"/>
                  </a:lnTo>
                  <a:lnTo>
                    <a:pt x="13787" y="18107"/>
                  </a:lnTo>
                  <a:cubicBezTo>
                    <a:pt x="13787" y="18107"/>
                    <a:pt x="13787" y="16461"/>
                    <a:pt x="13787" y="16461"/>
                  </a:cubicBezTo>
                  <a:close/>
                  <a:moveTo>
                    <a:pt x="10697" y="19749"/>
                  </a:moveTo>
                  <a:cubicBezTo>
                    <a:pt x="9141" y="19749"/>
                    <a:pt x="7612" y="19345"/>
                    <a:pt x="6256" y="18580"/>
                  </a:cubicBezTo>
                  <a:cubicBezTo>
                    <a:pt x="4901" y="17819"/>
                    <a:pt x="3765" y="16716"/>
                    <a:pt x="2958" y="15387"/>
                  </a:cubicBezTo>
                  <a:lnTo>
                    <a:pt x="18434" y="15387"/>
                  </a:lnTo>
                  <a:cubicBezTo>
                    <a:pt x="17628" y="16716"/>
                    <a:pt x="16492" y="17819"/>
                    <a:pt x="15137" y="18580"/>
                  </a:cubicBezTo>
                  <a:cubicBezTo>
                    <a:pt x="13782" y="19345"/>
                    <a:pt x="12253" y="19749"/>
                    <a:pt x="10697" y="19749"/>
                  </a:cubicBezTo>
                  <a:close/>
                  <a:moveTo>
                    <a:pt x="14705" y="8883"/>
                  </a:moveTo>
                  <a:cubicBezTo>
                    <a:pt x="15027" y="8883"/>
                    <a:pt x="15341" y="8977"/>
                    <a:pt x="15609" y="9154"/>
                  </a:cubicBezTo>
                  <a:cubicBezTo>
                    <a:pt x="15876" y="9335"/>
                    <a:pt x="16085" y="9590"/>
                    <a:pt x="16208" y="9887"/>
                  </a:cubicBezTo>
                  <a:cubicBezTo>
                    <a:pt x="16331" y="10183"/>
                    <a:pt x="16364" y="10512"/>
                    <a:pt x="16301" y="10825"/>
                  </a:cubicBezTo>
                  <a:cubicBezTo>
                    <a:pt x="16238" y="11141"/>
                    <a:pt x="16083" y="11430"/>
                    <a:pt x="15856" y="11660"/>
                  </a:cubicBezTo>
                  <a:cubicBezTo>
                    <a:pt x="15628" y="11886"/>
                    <a:pt x="15338" y="12043"/>
                    <a:pt x="15023" y="12104"/>
                  </a:cubicBezTo>
                  <a:cubicBezTo>
                    <a:pt x="14707" y="12166"/>
                    <a:pt x="14380" y="12133"/>
                    <a:pt x="14082" y="12010"/>
                  </a:cubicBezTo>
                  <a:cubicBezTo>
                    <a:pt x="13785" y="11890"/>
                    <a:pt x="13531" y="11680"/>
                    <a:pt x="13353" y="11413"/>
                  </a:cubicBezTo>
                  <a:cubicBezTo>
                    <a:pt x="13174" y="11146"/>
                    <a:pt x="13079" y="10829"/>
                    <a:pt x="13079" y="10508"/>
                  </a:cubicBezTo>
                  <a:cubicBezTo>
                    <a:pt x="13079" y="10076"/>
                    <a:pt x="13251" y="9664"/>
                    <a:pt x="13555" y="9360"/>
                  </a:cubicBezTo>
                  <a:cubicBezTo>
                    <a:pt x="13860" y="9056"/>
                    <a:pt x="14273" y="8883"/>
                    <a:pt x="14704" y="8883"/>
                  </a:cubicBezTo>
                  <a:cubicBezTo>
                    <a:pt x="14704" y="8883"/>
                    <a:pt x="14705" y="8883"/>
                    <a:pt x="14705" y="8883"/>
                  </a:cubicBezTo>
                  <a:close/>
                  <a:moveTo>
                    <a:pt x="10033" y="10508"/>
                  </a:moveTo>
                  <a:cubicBezTo>
                    <a:pt x="10032" y="9722"/>
                    <a:pt x="9749" y="8965"/>
                    <a:pt x="9236" y="8373"/>
                  </a:cubicBezTo>
                  <a:cubicBezTo>
                    <a:pt x="8722" y="7776"/>
                    <a:pt x="8013" y="7389"/>
                    <a:pt x="7236" y="7274"/>
                  </a:cubicBezTo>
                  <a:lnTo>
                    <a:pt x="14234" y="7274"/>
                  </a:lnTo>
                  <a:cubicBezTo>
                    <a:pt x="13457" y="7385"/>
                    <a:pt x="12747" y="7776"/>
                    <a:pt x="12232" y="8368"/>
                  </a:cubicBezTo>
                  <a:cubicBezTo>
                    <a:pt x="11719" y="8961"/>
                    <a:pt x="11436" y="9722"/>
                    <a:pt x="11435" y="10504"/>
                  </a:cubicBezTo>
                  <a:cubicBezTo>
                    <a:pt x="11434" y="11290"/>
                    <a:pt x="11716" y="12051"/>
                    <a:pt x="12229" y="12643"/>
                  </a:cubicBezTo>
                  <a:cubicBezTo>
                    <a:pt x="12743" y="13240"/>
                    <a:pt x="13452" y="13627"/>
                    <a:pt x="14229" y="13742"/>
                  </a:cubicBezTo>
                  <a:lnTo>
                    <a:pt x="7235" y="13742"/>
                  </a:lnTo>
                  <a:cubicBezTo>
                    <a:pt x="8011" y="13627"/>
                    <a:pt x="8721" y="13240"/>
                    <a:pt x="9235" y="12643"/>
                  </a:cubicBezTo>
                  <a:cubicBezTo>
                    <a:pt x="9748" y="12051"/>
                    <a:pt x="10031" y="11294"/>
                    <a:pt x="10033" y="10508"/>
                  </a:cubicBezTo>
                  <a:cubicBezTo>
                    <a:pt x="10033" y="10508"/>
                    <a:pt x="10033" y="10508"/>
                    <a:pt x="10033" y="10508"/>
                  </a:cubicBezTo>
                  <a:close/>
                  <a:moveTo>
                    <a:pt x="6762" y="8883"/>
                  </a:moveTo>
                  <a:cubicBezTo>
                    <a:pt x="7083" y="8883"/>
                    <a:pt x="7398" y="8977"/>
                    <a:pt x="7665" y="9154"/>
                  </a:cubicBezTo>
                  <a:cubicBezTo>
                    <a:pt x="7933" y="9335"/>
                    <a:pt x="8141" y="9590"/>
                    <a:pt x="8265" y="9887"/>
                  </a:cubicBezTo>
                  <a:cubicBezTo>
                    <a:pt x="8387" y="10183"/>
                    <a:pt x="8420" y="10512"/>
                    <a:pt x="8357" y="10825"/>
                  </a:cubicBezTo>
                  <a:cubicBezTo>
                    <a:pt x="8294" y="11141"/>
                    <a:pt x="8139" y="11434"/>
                    <a:pt x="7912" y="11660"/>
                  </a:cubicBezTo>
                  <a:cubicBezTo>
                    <a:pt x="7684" y="11886"/>
                    <a:pt x="7394" y="12043"/>
                    <a:pt x="7079" y="12104"/>
                  </a:cubicBezTo>
                  <a:cubicBezTo>
                    <a:pt x="6763" y="12166"/>
                    <a:pt x="6436" y="12133"/>
                    <a:pt x="6139" y="12010"/>
                  </a:cubicBezTo>
                  <a:cubicBezTo>
                    <a:pt x="5842" y="11890"/>
                    <a:pt x="5588" y="11680"/>
                    <a:pt x="5409" y="11413"/>
                  </a:cubicBezTo>
                  <a:cubicBezTo>
                    <a:pt x="5230" y="11146"/>
                    <a:pt x="5135" y="10829"/>
                    <a:pt x="5135" y="10508"/>
                  </a:cubicBezTo>
                  <a:cubicBezTo>
                    <a:pt x="5135" y="10076"/>
                    <a:pt x="5307" y="9664"/>
                    <a:pt x="5612" y="9360"/>
                  </a:cubicBezTo>
                  <a:cubicBezTo>
                    <a:pt x="5917" y="9056"/>
                    <a:pt x="6330" y="8883"/>
                    <a:pt x="6761" y="8883"/>
                  </a:cubicBezTo>
                  <a:cubicBezTo>
                    <a:pt x="6761" y="8883"/>
                    <a:pt x="6762" y="8883"/>
                    <a:pt x="6762" y="8883"/>
                  </a:cubicBezTo>
                  <a:close/>
                  <a:moveTo>
                    <a:pt x="1646" y="10697"/>
                  </a:moveTo>
                  <a:cubicBezTo>
                    <a:pt x="1645" y="9525"/>
                    <a:pt x="1874" y="8360"/>
                    <a:pt x="2320" y="7274"/>
                  </a:cubicBezTo>
                  <a:lnTo>
                    <a:pt x="6289" y="7274"/>
                  </a:lnTo>
                  <a:cubicBezTo>
                    <a:pt x="5512" y="7385"/>
                    <a:pt x="4801" y="7776"/>
                    <a:pt x="4288" y="8368"/>
                  </a:cubicBezTo>
                  <a:cubicBezTo>
                    <a:pt x="3774" y="8961"/>
                    <a:pt x="3491" y="9722"/>
                    <a:pt x="3491" y="10508"/>
                  </a:cubicBezTo>
                  <a:cubicBezTo>
                    <a:pt x="3490" y="11294"/>
                    <a:pt x="3772" y="12051"/>
                    <a:pt x="4286" y="12643"/>
                  </a:cubicBezTo>
                  <a:cubicBezTo>
                    <a:pt x="4799" y="13240"/>
                    <a:pt x="5509" y="13627"/>
                    <a:pt x="6286" y="13742"/>
                  </a:cubicBezTo>
                  <a:lnTo>
                    <a:pt x="2174" y="13742"/>
                  </a:lnTo>
                  <a:cubicBezTo>
                    <a:pt x="1824" y="12767"/>
                    <a:pt x="1645" y="11734"/>
                    <a:pt x="1646" y="10697"/>
                  </a:cubicBezTo>
                  <a:close/>
                  <a:moveTo>
                    <a:pt x="19747" y="10697"/>
                  </a:moveTo>
                  <a:cubicBezTo>
                    <a:pt x="19748" y="11734"/>
                    <a:pt x="19569" y="12767"/>
                    <a:pt x="19219" y="13742"/>
                  </a:cubicBezTo>
                  <a:lnTo>
                    <a:pt x="15181" y="13742"/>
                  </a:lnTo>
                  <a:cubicBezTo>
                    <a:pt x="15958" y="13627"/>
                    <a:pt x="16668" y="13240"/>
                    <a:pt x="17182" y="12643"/>
                  </a:cubicBezTo>
                  <a:cubicBezTo>
                    <a:pt x="17695" y="12051"/>
                    <a:pt x="17978" y="11294"/>
                    <a:pt x="17978" y="10508"/>
                  </a:cubicBezTo>
                  <a:cubicBezTo>
                    <a:pt x="17977" y="9722"/>
                    <a:pt x="17694" y="8961"/>
                    <a:pt x="17180" y="8368"/>
                  </a:cubicBezTo>
                  <a:cubicBezTo>
                    <a:pt x="16666" y="7776"/>
                    <a:pt x="15956" y="7385"/>
                    <a:pt x="15178" y="7274"/>
                  </a:cubicBezTo>
                  <a:lnTo>
                    <a:pt x="19073" y="7274"/>
                  </a:lnTo>
                  <a:cubicBezTo>
                    <a:pt x="19519" y="8360"/>
                    <a:pt x="19748" y="9525"/>
                    <a:pt x="19747" y="10697"/>
                  </a:cubicBezTo>
                  <a:close/>
                  <a:moveTo>
                    <a:pt x="10697" y="1646"/>
                  </a:moveTo>
                  <a:cubicBezTo>
                    <a:pt x="12176" y="1646"/>
                    <a:pt x="13633" y="2010"/>
                    <a:pt x="14940" y="2704"/>
                  </a:cubicBezTo>
                  <a:cubicBezTo>
                    <a:pt x="16246" y="3398"/>
                    <a:pt x="17363" y="4402"/>
                    <a:pt x="18192" y="5628"/>
                  </a:cubicBezTo>
                  <a:lnTo>
                    <a:pt x="3201" y="5628"/>
                  </a:lnTo>
                  <a:cubicBezTo>
                    <a:pt x="4030" y="4402"/>
                    <a:pt x="5146" y="3398"/>
                    <a:pt x="6453" y="2704"/>
                  </a:cubicBezTo>
                  <a:cubicBezTo>
                    <a:pt x="7760" y="2009"/>
                    <a:pt x="9217" y="1646"/>
                    <a:pt x="10697" y="1646"/>
                  </a:cubicBezTo>
                  <a:close/>
                  <a:moveTo>
                    <a:pt x="10697" y="0"/>
                  </a:moveTo>
                  <a:cubicBezTo>
                    <a:pt x="8581" y="0"/>
                    <a:pt x="6513" y="627"/>
                    <a:pt x="4754" y="1803"/>
                  </a:cubicBezTo>
                  <a:cubicBezTo>
                    <a:pt x="2995" y="2978"/>
                    <a:pt x="1624" y="4649"/>
                    <a:pt x="815" y="6603"/>
                  </a:cubicBezTo>
                  <a:cubicBezTo>
                    <a:pt x="5" y="8558"/>
                    <a:pt x="-207" y="10710"/>
                    <a:pt x="206" y="12783"/>
                  </a:cubicBezTo>
                  <a:cubicBezTo>
                    <a:pt x="619" y="14861"/>
                    <a:pt x="1637" y="16766"/>
                    <a:pt x="3133" y="18259"/>
                  </a:cubicBezTo>
                  <a:cubicBezTo>
                    <a:pt x="4629" y="19757"/>
                    <a:pt x="6535" y="20777"/>
                    <a:pt x="8610" y="21189"/>
                  </a:cubicBezTo>
                  <a:cubicBezTo>
                    <a:pt x="10685" y="21600"/>
                    <a:pt x="12836" y="21390"/>
                    <a:pt x="14790" y="20580"/>
                  </a:cubicBezTo>
                  <a:cubicBezTo>
                    <a:pt x="16745" y="19769"/>
                    <a:pt x="18415" y="18399"/>
                    <a:pt x="19590" y="16638"/>
                  </a:cubicBezTo>
                  <a:cubicBezTo>
                    <a:pt x="20766" y="14881"/>
                    <a:pt x="21393" y="12812"/>
                    <a:pt x="21393" y="10697"/>
                  </a:cubicBezTo>
                  <a:cubicBezTo>
                    <a:pt x="21390" y="7862"/>
                    <a:pt x="20262" y="5143"/>
                    <a:pt x="18257" y="3137"/>
                  </a:cubicBezTo>
                  <a:cubicBezTo>
                    <a:pt x="16251" y="1131"/>
                    <a:pt x="13532" y="3"/>
                    <a:pt x="10697" y="0"/>
                  </a:cubicBezTo>
                  <a:close/>
                </a:path>
              </a:pathLst>
            </a:custGeom>
            <a:solidFill>
              <a:srgbClr val="B0291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33" name="Google Shape;4833;p460"/>
            <p:cNvSpPr txBox="1"/>
            <p:nvPr/>
          </p:nvSpPr>
          <p:spPr>
            <a:xfrm>
              <a:off x="4364162" y="3961761"/>
              <a:ext cx="1134300" cy="14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Any web app</a:t>
              </a:r>
              <a:endParaRPr sz="700">
                <a:latin typeface="Inter SemiBold"/>
                <a:ea typeface="Inter SemiBold"/>
                <a:cs typeface="Inter SemiBold"/>
                <a:sym typeface="Inter SemiBold"/>
              </a:endParaRPr>
            </a:p>
            <a:p>
              <a:pPr marL="0" lvl="0" indent="0" algn="l" rtl="0">
                <a:spcBef>
                  <a:spcPts val="0"/>
                </a:spcBef>
                <a:spcAft>
                  <a:spcPts val="0"/>
                </a:spcAft>
                <a:buNone/>
              </a:pPr>
              <a:endParaRPr sz="700">
                <a:latin typeface="Inter SemiBold"/>
                <a:ea typeface="Inter SemiBold"/>
                <a:cs typeface="Inter SemiBold"/>
                <a:sym typeface="Inter SemiBold"/>
              </a:endParaRPr>
            </a:p>
          </p:txBody>
        </p:sp>
        <p:grpSp>
          <p:nvGrpSpPr>
            <p:cNvPr id="4834" name="Google Shape;4834;p460"/>
            <p:cNvGrpSpPr/>
            <p:nvPr/>
          </p:nvGrpSpPr>
          <p:grpSpPr>
            <a:xfrm flipH="1">
              <a:off x="4643128" y="3408222"/>
              <a:ext cx="576369" cy="446501"/>
              <a:chOff x="1834139" y="3205003"/>
              <a:chExt cx="688531" cy="533391"/>
            </a:xfrm>
          </p:grpSpPr>
          <p:pic>
            <p:nvPicPr>
              <p:cNvPr id="4835" name="Google Shape;4835;p460"/>
              <p:cNvPicPr preferRelativeResize="0"/>
              <p:nvPr/>
            </p:nvPicPr>
            <p:blipFill rotWithShape="1">
              <a:blip r:embed="rId3">
                <a:alphaModFix/>
              </a:blip>
              <a:srcRect l="49" r="49"/>
              <a:stretch/>
            </p:blipFill>
            <p:spPr>
              <a:xfrm flipH="1">
                <a:off x="1834139" y="3205003"/>
                <a:ext cx="688531" cy="533391"/>
              </a:xfrm>
              <a:prstGeom prst="rect">
                <a:avLst/>
              </a:prstGeom>
              <a:noFill/>
              <a:ln>
                <a:noFill/>
              </a:ln>
            </p:spPr>
          </p:pic>
          <p:sp>
            <p:nvSpPr>
              <p:cNvPr id="4836" name="Google Shape;4836;p460"/>
              <p:cNvSpPr/>
              <p:nvPr/>
            </p:nvSpPr>
            <p:spPr>
              <a:xfrm flipH="1">
                <a:off x="1854635" y="3271125"/>
                <a:ext cx="651900" cy="4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37" name="Google Shape;4837;p460"/>
              <p:cNvPicPr preferRelativeResize="0"/>
              <p:nvPr/>
            </p:nvPicPr>
            <p:blipFill rotWithShape="1">
              <a:blip r:embed="rId4">
                <a:alphaModFix/>
              </a:blip>
              <a:srcRect l="33823" t="45736" r="31722" b="9119"/>
              <a:stretch/>
            </p:blipFill>
            <p:spPr>
              <a:xfrm flipH="1">
                <a:off x="2100384" y="3268200"/>
                <a:ext cx="386027" cy="450600"/>
              </a:xfrm>
              <a:prstGeom prst="rect">
                <a:avLst/>
              </a:prstGeom>
              <a:noFill/>
              <a:ln>
                <a:noFill/>
              </a:ln>
            </p:spPr>
          </p:pic>
        </p:grpSp>
        <p:pic>
          <p:nvPicPr>
            <p:cNvPr id="4838" name="Google Shape;4838;p460"/>
            <p:cNvPicPr preferRelativeResize="0"/>
            <p:nvPr/>
          </p:nvPicPr>
          <p:blipFill rotWithShape="1">
            <a:blip r:embed="rId5">
              <a:alphaModFix/>
            </a:blip>
            <a:srcRect l="89" r="79"/>
            <a:stretch/>
          </p:blipFill>
          <p:spPr>
            <a:xfrm flipH="1">
              <a:off x="454164" y="3385845"/>
              <a:ext cx="856520" cy="468386"/>
            </a:xfrm>
            <a:prstGeom prst="rect">
              <a:avLst/>
            </a:prstGeom>
            <a:noFill/>
            <a:ln>
              <a:noFill/>
            </a:ln>
          </p:spPr>
        </p:pic>
        <p:sp>
          <p:nvSpPr>
            <p:cNvPr id="4839" name="Google Shape;4839;p460"/>
            <p:cNvSpPr txBox="1"/>
            <p:nvPr/>
          </p:nvSpPr>
          <p:spPr>
            <a:xfrm>
              <a:off x="315250" y="3961761"/>
              <a:ext cx="1134300" cy="1470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User browser</a:t>
              </a:r>
              <a:endParaRPr sz="700">
                <a:latin typeface="Inter SemiBold"/>
                <a:ea typeface="Inter SemiBold"/>
                <a:cs typeface="Inter SemiBold"/>
                <a:sym typeface="Inter SemiBold"/>
              </a:endParaRPr>
            </a:p>
          </p:txBody>
        </p:sp>
        <p:sp>
          <p:nvSpPr>
            <p:cNvPr id="4840" name="Google Shape;4840;p460"/>
            <p:cNvSpPr/>
            <p:nvPr/>
          </p:nvSpPr>
          <p:spPr>
            <a:xfrm>
              <a:off x="2305262" y="1628234"/>
              <a:ext cx="1320600" cy="2843400"/>
            </a:xfrm>
            <a:prstGeom prst="rect">
              <a:avLst/>
            </a:prstGeom>
            <a:solidFill>
              <a:srgbClr val="F1FAFC"/>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60"/>
            <p:cNvSpPr/>
            <p:nvPr/>
          </p:nvSpPr>
          <p:spPr>
            <a:xfrm rot="10800000" flipH="1">
              <a:off x="2403519" y="3106505"/>
              <a:ext cx="1134300" cy="382500"/>
            </a:xfrm>
            <a:prstGeom prst="trapezoid">
              <a:avLst>
                <a:gd name="adj" fmla="val 4650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60"/>
            <p:cNvSpPr/>
            <p:nvPr/>
          </p:nvSpPr>
          <p:spPr>
            <a:xfrm>
              <a:off x="2402640" y="2053984"/>
              <a:ext cx="1134300" cy="10539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43" name="Google Shape;4843;p460"/>
            <p:cNvPicPr preferRelativeResize="0"/>
            <p:nvPr/>
          </p:nvPicPr>
          <p:blipFill rotWithShape="1">
            <a:blip r:embed="rId6">
              <a:alphaModFix/>
            </a:blip>
            <a:srcRect l="-1953" t="-1235" r="-1953" b="-2553"/>
            <a:stretch/>
          </p:blipFill>
          <p:spPr>
            <a:xfrm>
              <a:off x="2544892" y="2148406"/>
              <a:ext cx="799032" cy="541645"/>
            </a:xfrm>
            <a:prstGeom prst="rect">
              <a:avLst/>
            </a:prstGeom>
            <a:noFill/>
            <a:ln>
              <a:noFill/>
            </a:ln>
          </p:spPr>
        </p:pic>
        <p:sp>
          <p:nvSpPr>
            <p:cNvPr id="4844" name="Google Shape;4844;p460"/>
            <p:cNvSpPr txBox="1"/>
            <p:nvPr/>
          </p:nvSpPr>
          <p:spPr>
            <a:xfrm>
              <a:off x="2403525" y="2716290"/>
              <a:ext cx="1123200" cy="357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Untrusted interactions</a:t>
              </a:r>
              <a:br>
                <a:rPr lang="en" sz="700">
                  <a:latin typeface="Inter SemiBold"/>
                  <a:ea typeface="Inter SemiBold"/>
                  <a:cs typeface="Inter SemiBold"/>
                  <a:sym typeface="Inter SemiBold"/>
                </a:rPr>
              </a:br>
              <a:r>
                <a:rPr lang="en" sz="700">
                  <a:latin typeface="Inter SemiBold"/>
                  <a:ea typeface="Inter SemiBold"/>
                  <a:cs typeface="Inter SemiBold"/>
                  <a:sym typeface="Inter SemiBold"/>
                </a:rPr>
                <a:t>can be controlled in </a:t>
              </a:r>
              <a:br>
                <a:rPr lang="en" sz="700">
                  <a:latin typeface="Inter SemiBold"/>
                  <a:ea typeface="Inter SemiBold"/>
                  <a:cs typeface="Inter SemiBold"/>
                  <a:sym typeface="Inter SemiBold"/>
                </a:rPr>
              </a:br>
              <a:r>
                <a:rPr lang="en" sz="700">
                  <a:latin typeface="Inter SemiBold"/>
                  <a:ea typeface="Inter SemiBold"/>
                  <a:cs typeface="Inter SemiBold"/>
                  <a:sym typeface="Inter SemiBold"/>
                </a:rPr>
                <a:t>headless browser</a:t>
              </a:r>
              <a:endParaRPr sz="700">
                <a:latin typeface="Inter SemiBold"/>
                <a:ea typeface="Inter SemiBold"/>
                <a:cs typeface="Inter SemiBold"/>
                <a:sym typeface="Inter SemiBold"/>
              </a:endParaRPr>
            </a:p>
          </p:txBody>
        </p:sp>
        <p:sp>
          <p:nvSpPr>
            <p:cNvPr id="4845" name="Google Shape;4845;p460"/>
            <p:cNvSpPr/>
            <p:nvPr/>
          </p:nvSpPr>
          <p:spPr>
            <a:xfrm rot="461470">
              <a:off x="3240093" y="2184210"/>
              <a:ext cx="376588" cy="362631"/>
            </a:xfrm>
            <a:prstGeom prst="triangle">
              <a:avLst>
                <a:gd name="adj" fmla="val 84469"/>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6" name="Google Shape;4846;p460"/>
            <p:cNvGrpSpPr/>
            <p:nvPr/>
          </p:nvGrpSpPr>
          <p:grpSpPr>
            <a:xfrm>
              <a:off x="3181551" y="2421717"/>
              <a:ext cx="147097" cy="147151"/>
              <a:chOff x="3718266" y="2245773"/>
              <a:chExt cx="145152" cy="145205"/>
            </a:xfrm>
          </p:grpSpPr>
          <p:sp>
            <p:nvSpPr>
              <p:cNvPr id="4847" name="Google Shape;4847;p460"/>
              <p:cNvSpPr/>
              <p:nvPr/>
            </p:nvSpPr>
            <p:spPr>
              <a:xfrm>
                <a:off x="3721400" y="2248914"/>
                <a:ext cx="138900" cy="138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60"/>
              <p:cNvSpPr/>
              <p:nvPr/>
            </p:nvSpPr>
            <p:spPr>
              <a:xfrm>
                <a:off x="3718266" y="2245773"/>
                <a:ext cx="145152" cy="145205"/>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B0291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pic>
          <p:nvPicPr>
            <p:cNvPr id="4849" name="Google Shape;4849;p460"/>
            <p:cNvPicPr preferRelativeResize="0"/>
            <p:nvPr/>
          </p:nvPicPr>
          <p:blipFill rotWithShape="1">
            <a:blip r:embed="rId7">
              <a:alphaModFix/>
            </a:blip>
            <a:srcRect t="59" b="69"/>
            <a:stretch/>
          </p:blipFill>
          <p:spPr>
            <a:xfrm>
              <a:off x="2587298" y="4085219"/>
              <a:ext cx="721876" cy="223449"/>
            </a:xfrm>
            <a:prstGeom prst="rect">
              <a:avLst/>
            </a:prstGeom>
            <a:noFill/>
            <a:ln>
              <a:noFill/>
            </a:ln>
          </p:spPr>
        </p:pic>
        <p:pic>
          <p:nvPicPr>
            <p:cNvPr id="4850" name="Google Shape;4850;p460"/>
            <p:cNvPicPr preferRelativeResize="0"/>
            <p:nvPr/>
          </p:nvPicPr>
          <p:blipFill rotWithShape="1">
            <a:blip r:embed="rId7">
              <a:alphaModFix/>
            </a:blip>
            <a:srcRect t="59" b="69"/>
            <a:stretch/>
          </p:blipFill>
          <p:spPr>
            <a:xfrm>
              <a:off x="2587298" y="3823530"/>
              <a:ext cx="721876" cy="223449"/>
            </a:xfrm>
            <a:prstGeom prst="rect">
              <a:avLst/>
            </a:prstGeom>
            <a:noFill/>
            <a:ln>
              <a:noFill/>
            </a:ln>
          </p:spPr>
        </p:pic>
        <p:sp>
          <p:nvSpPr>
            <p:cNvPr id="4851" name="Google Shape;4851;p460"/>
            <p:cNvSpPr/>
            <p:nvPr/>
          </p:nvSpPr>
          <p:spPr>
            <a:xfrm>
              <a:off x="2516864" y="3488939"/>
              <a:ext cx="864300" cy="3057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52" name="Google Shape;4852;p460"/>
            <p:cNvPicPr preferRelativeResize="0"/>
            <p:nvPr/>
          </p:nvPicPr>
          <p:blipFill rotWithShape="1">
            <a:blip r:embed="rId8">
              <a:alphaModFix/>
            </a:blip>
            <a:srcRect t="59" b="69"/>
            <a:stretch/>
          </p:blipFill>
          <p:spPr>
            <a:xfrm>
              <a:off x="2587298" y="3535470"/>
              <a:ext cx="721876" cy="223449"/>
            </a:xfrm>
            <a:prstGeom prst="rect">
              <a:avLst/>
            </a:prstGeom>
            <a:noFill/>
            <a:ln>
              <a:noFill/>
            </a:ln>
          </p:spPr>
        </p:pic>
        <p:pic>
          <p:nvPicPr>
            <p:cNvPr id="4853" name="Google Shape;4853;p460"/>
            <p:cNvPicPr preferRelativeResize="0"/>
            <p:nvPr/>
          </p:nvPicPr>
          <p:blipFill>
            <a:blip r:embed="rId9">
              <a:alphaModFix/>
            </a:blip>
            <a:stretch>
              <a:fillRect/>
            </a:stretch>
          </p:blipFill>
          <p:spPr>
            <a:xfrm>
              <a:off x="2409043" y="1744595"/>
              <a:ext cx="1123287" cy="160131"/>
            </a:xfrm>
            <a:prstGeom prst="rect">
              <a:avLst/>
            </a:prstGeom>
            <a:noFill/>
            <a:ln>
              <a:noFill/>
            </a:ln>
          </p:spPr>
        </p:pic>
        <p:sp>
          <p:nvSpPr>
            <p:cNvPr id="4854" name="Google Shape;4854;p460"/>
            <p:cNvSpPr/>
            <p:nvPr/>
          </p:nvSpPr>
          <p:spPr>
            <a:xfrm>
              <a:off x="3219281" y="2460630"/>
              <a:ext cx="73170" cy="73170"/>
            </a:xfrm>
            <a:custGeom>
              <a:avLst/>
              <a:gdLst/>
              <a:ahLst/>
              <a:cxnLst/>
              <a:rect l="l" t="t" r="r" b="b"/>
              <a:pathLst>
                <a:path w="21600" h="21600" extrusionOk="0">
                  <a:moveTo>
                    <a:pt x="21500" y="2170"/>
                  </a:moveTo>
                  <a:lnTo>
                    <a:pt x="19314" y="0"/>
                  </a:lnTo>
                  <a:lnTo>
                    <a:pt x="10785" y="8626"/>
                  </a:lnTo>
                  <a:lnTo>
                    <a:pt x="2163" y="100"/>
                  </a:lnTo>
                  <a:lnTo>
                    <a:pt x="0" y="2285"/>
                  </a:lnTo>
                  <a:lnTo>
                    <a:pt x="8622" y="10812"/>
                  </a:lnTo>
                  <a:lnTo>
                    <a:pt x="92" y="19430"/>
                  </a:lnTo>
                  <a:lnTo>
                    <a:pt x="2279" y="21600"/>
                  </a:lnTo>
                  <a:lnTo>
                    <a:pt x="10808" y="12974"/>
                  </a:lnTo>
                  <a:lnTo>
                    <a:pt x="19429" y="21500"/>
                  </a:lnTo>
                  <a:lnTo>
                    <a:pt x="21600" y="19315"/>
                  </a:lnTo>
                  <a:lnTo>
                    <a:pt x="12971" y="10788"/>
                  </a:lnTo>
                  <a:cubicBezTo>
                    <a:pt x="12971" y="10788"/>
                    <a:pt x="21500" y="2170"/>
                    <a:pt x="21500" y="2170"/>
                  </a:cubicBezTo>
                  <a:close/>
                </a:path>
              </a:pathLst>
            </a:custGeom>
            <a:solidFill>
              <a:srgbClr val="B0291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4855" name="Google Shape;4855;p460"/>
            <p:cNvGrpSpPr/>
            <p:nvPr/>
          </p:nvGrpSpPr>
          <p:grpSpPr>
            <a:xfrm>
              <a:off x="1422006" y="3538864"/>
              <a:ext cx="746671" cy="78482"/>
              <a:chOff x="2074312" y="3256764"/>
              <a:chExt cx="736798" cy="77444"/>
            </a:xfrm>
          </p:grpSpPr>
          <p:cxnSp>
            <p:nvCxnSpPr>
              <p:cNvPr id="4856" name="Google Shape;4856;p460"/>
              <p:cNvCxnSpPr/>
              <p:nvPr/>
            </p:nvCxnSpPr>
            <p:spPr>
              <a:xfrm rot="10800000">
                <a:off x="2082410" y="3295552"/>
                <a:ext cx="728700" cy="0"/>
              </a:xfrm>
              <a:prstGeom prst="straightConnector1">
                <a:avLst/>
              </a:prstGeom>
              <a:noFill/>
              <a:ln w="9525" cap="flat" cmpd="sng">
                <a:solidFill>
                  <a:srgbClr val="222222"/>
                </a:solidFill>
                <a:prstDash val="solid"/>
                <a:round/>
                <a:headEnd type="none" w="med" len="med"/>
                <a:tailEnd type="none" w="med" len="med"/>
              </a:ln>
            </p:spPr>
          </p:cxnSp>
          <p:grpSp>
            <p:nvGrpSpPr>
              <p:cNvPr id="4857" name="Google Shape;4857;p460"/>
              <p:cNvGrpSpPr/>
              <p:nvPr/>
            </p:nvGrpSpPr>
            <p:grpSpPr>
              <a:xfrm rot="10800000">
                <a:off x="2074312" y="3256764"/>
                <a:ext cx="39823" cy="77444"/>
                <a:chOff x="4615729" y="1642250"/>
                <a:chExt cx="52200" cy="104400"/>
              </a:xfrm>
            </p:grpSpPr>
            <p:cxnSp>
              <p:nvCxnSpPr>
                <p:cNvPr id="4858" name="Google Shape;4858;p460"/>
                <p:cNvCxnSpPr/>
                <p:nvPr/>
              </p:nvCxnSpPr>
              <p:spPr>
                <a:xfrm>
                  <a:off x="4615729"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859" name="Google Shape;4859;p460"/>
                <p:cNvCxnSpPr/>
                <p:nvPr/>
              </p:nvCxnSpPr>
              <p:spPr>
                <a:xfrm rot="10800000" flipH="1">
                  <a:off x="4615729"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sp>
          <p:nvSpPr>
            <p:cNvPr id="4860" name="Google Shape;4860;p460"/>
            <p:cNvSpPr txBox="1"/>
            <p:nvPr/>
          </p:nvSpPr>
          <p:spPr>
            <a:xfrm>
              <a:off x="1393092" y="3133208"/>
              <a:ext cx="798900" cy="520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222222"/>
                  </a:solidFill>
                  <a:latin typeface="Inter SemiBold"/>
                  <a:ea typeface="Inter SemiBold"/>
                  <a:cs typeface="Inter SemiBold"/>
                  <a:sym typeface="Inter SemiBold"/>
                </a:rPr>
                <a:t>Zero Trust </a:t>
              </a:r>
              <a:br>
                <a:rPr lang="en" sz="700">
                  <a:solidFill>
                    <a:srgbClr val="222222"/>
                  </a:solidFill>
                  <a:latin typeface="Inter SemiBold"/>
                  <a:ea typeface="Inter SemiBold"/>
                  <a:cs typeface="Inter SemiBold"/>
                  <a:sym typeface="Inter SemiBold"/>
                </a:rPr>
              </a:br>
              <a:r>
                <a:rPr lang="en" sz="700">
                  <a:solidFill>
                    <a:srgbClr val="222222"/>
                  </a:solidFill>
                  <a:latin typeface="Inter SemiBold"/>
                  <a:ea typeface="Inter SemiBold"/>
                  <a:cs typeface="Inter SemiBold"/>
                  <a:sym typeface="Inter SemiBold"/>
                </a:rPr>
                <a:t>draw commands</a:t>
              </a:r>
              <a:endParaRPr sz="700">
                <a:solidFill>
                  <a:srgbClr val="0055DC"/>
                </a:solidFill>
                <a:latin typeface="Inter SemiBold"/>
                <a:ea typeface="Inter SemiBold"/>
                <a:cs typeface="Inter SemiBold"/>
                <a:sym typeface="Inter SemiBold"/>
              </a:endParaRPr>
            </a:p>
          </p:txBody>
        </p:sp>
        <p:sp>
          <p:nvSpPr>
            <p:cNvPr id="4861" name="Google Shape;4861;p460"/>
            <p:cNvSpPr/>
            <p:nvPr/>
          </p:nvSpPr>
          <p:spPr>
            <a:xfrm>
              <a:off x="3483775" y="2161475"/>
              <a:ext cx="1586574" cy="468396"/>
            </a:xfrm>
            <a:prstGeom prst="flowChartTerminator">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60"/>
            <p:cNvSpPr txBox="1"/>
            <p:nvPr/>
          </p:nvSpPr>
          <p:spPr>
            <a:xfrm>
              <a:off x="3828180" y="2253125"/>
              <a:ext cx="11007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rgbClr val="222222"/>
                  </a:solidFill>
                  <a:latin typeface="Inter SemiBold"/>
                  <a:ea typeface="Inter SemiBold"/>
                  <a:cs typeface="Inter SemiBold"/>
                  <a:sym typeface="Inter SemiBold"/>
                </a:rPr>
                <a:t>Control file down/upload</a:t>
              </a:r>
              <a:endParaRPr sz="700">
                <a:solidFill>
                  <a:srgbClr val="222222"/>
                </a:solidFill>
                <a:latin typeface="Inter SemiBold"/>
                <a:ea typeface="Inter SemiBold"/>
                <a:cs typeface="Inter SemiBold"/>
                <a:sym typeface="Inter SemiBold"/>
              </a:endParaRPr>
            </a:p>
          </p:txBody>
        </p:sp>
        <p:sp>
          <p:nvSpPr>
            <p:cNvPr id="4863" name="Google Shape;4863;p460"/>
            <p:cNvSpPr txBox="1"/>
            <p:nvPr/>
          </p:nvSpPr>
          <p:spPr>
            <a:xfrm>
              <a:off x="3828174" y="2434275"/>
              <a:ext cx="1134300" cy="10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700">
                  <a:solidFill>
                    <a:schemeClr val="dk1"/>
                  </a:solidFill>
                  <a:latin typeface="Inter SemiBold"/>
                  <a:ea typeface="Inter SemiBold"/>
                  <a:cs typeface="Inter SemiBold"/>
                  <a:sym typeface="Inter SemiBold"/>
                </a:rPr>
                <a:t>Block copy/paste &amp; print</a:t>
              </a:r>
              <a:endParaRPr sz="700">
                <a:solidFill>
                  <a:schemeClr val="dk1"/>
                </a:solidFill>
                <a:latin typeface="Inter SemiBold"/>
                <a:ea typeface="Inter SemiBold"/>
                <a:cs typeface="Inter SemiBold"/>
                <a:sym typeface="Inter SemiBold"/>
              </a:endParaRPr>
            </a:p>
          </p:txBody>
        </p:sp>
        <p:grpSp>
          <p:nvGrpSpPr>
            <p:cNvPr id="4864" name="Google Shape;4864;p460"/>
            <p:cNvGrpSpPr/>
            <p:nvPr/>
          </p:nvGrpSpPr>
          <p:grpSpPr>
            <a:xfrm>
              <a:off x="3659683" y="2413888"/>
              <a:ext cx="124874" cy="146993"/>
              <a:chOff x="4452938" y="3357562"/>
              <a:chExt cx="235656" cy="277398"/>
            </a:xfrm>
          </p:grpSpPr>
          <p:sp>
            <p:nvSpPr>
              <p:cNvPr id="4865" name="Google Shape;4865;p460"/>
              <p:cNvSpPr/>
              <p:nvPr/>
            </p:nvSpPr>
            <p:spPr>
              <a:xfrm>
                <a:off x="4500563" y="3448050"/>
                <a:ext cx="143802" cy="21438"/>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66" name="Google Shape;4866;p460"/>
              <p:cNvSpPr/>
              <p:nvPr/>
            </p:nvSpPr>
            <p:spPr>
              <a:xfrm>
                <a:off x="4500562" y="3400425"/>
                <a:ext cx="71442" cy="21438"/>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67" name="Google Shape;4867;p460"/>
              <p:cNvSpPr/>
              <p:nvPr/>
            </p:nvSpPr>
            <p:spPr>
              <a:xfrm>
                <a:off x="4500563" y="3490912"/>
                <a:ext cx="143802" cy="21438"/>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68" name="Google Shape;4868;p460"/>
              <p:cNvSpPr/>
              <p:nvPr/>
            </p:nvSpPr>
            <p:spPr>
              <a:xfrm>
                <a:off x="4452938" y="3357562"/>
                <a:ext cx="235656" cy="277398"/>
              </a:xfrm>
              <a:custGeom>
                <a:avLst/>
                <a:gdLst/>
                <a:ahLst/>
                <a:cxnLst/>
                <a:rect l="l" t="t" r="r" b="b"/>
                <a:pathLst>
                  <a:path w="21600" h="21600" extrusionOk="0">
                    <a:moveTo>
                      <a:pt x="19636" y="19932"/>
                    </a:moveTo>
                    <a:lnTo>
                      <a:pt x="1964" y="19932"/>
                    </a:lnTo>
                    <a:lnTo>
                      <a:pt x="1964" y="1668"/>
                    </a:lnTo>
                    <a:lnTo>
                      <a:pt x="19636" y="1668"/>
                    </a:lnTo>
                    <a:cubicBezTo>
                      <a:pt x="19636" y="1668"/>
                      <a:pt x="19636" y="19932"/>
                      <a:pt x="19636" y="19932"/>
                    </a:cubicBezTo>
                    <a:close/>
                    <a:moveTo>
                      <a:pt x="20618" y="0"/>
                    </a:moveTo>
                    <a:lnTo>
                      <a:pt x="982" y="0"/>
                    </a:lnTo>
                    <a:lnTo>
                      <a:pt x="0" y="834"/>
                    </a:lnTo>
                    <a:lnTo>
                      <a:pt x="0" y="20766"/>
                    </a:lnTo>
                    <a:lnTo>
                      <a:pt x="982" y="21600"/>
                    </a:lnTo>
                    <a:lnTo>
                      <a:pt x="20618" y="21600"/>
                    </a:lnTo>
                    <a:lnTo>
                      <a:pt x="21600" y="20766"/>
                    </a:lnTo>
                    <a:lnTo>
                      <a:pt x="21600" y="834"/>
                    </a:lnTo>
                    <a:cubicBezTo>
                      <a:pt x="21600" y="834"/>
                      <a:pt x="20618" y="0"/>
                      <a:pt x="20618"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869" name="Google Shape;4869;p460"/>
            <p:cNvGrpSpPr/>
            <p:nvPr/>
          </p:nvGrpSpPr>
          <p:grpSpPr>
            <a:xfrm>
              <a:off x="3663301" y="2230780"/>
              <a:ext cx="124876" cy="136548"/>
              <a:chOff x="1481138" y="1785937"/>
              <a:chExt cx="233064" cy="254801"/>
            </a:xfrm>
          </p:grpSpPr>
          <p:sp>
            <p:nvSpPr>
              <p:cNvPr id="4870" name="Google Shape;4870;p460"/>
              <p:cNvSpPr/>
              <p:nvPr/>
            </p:nvSpPr>
            <p:spPr>
              <a:xfrm>
                <a:off x="1509713" y="1785937"/>
                <a:ext cx="175770" cy="206820"/>
              </a:xfrm>
              <a:custGeom>
                <a:avLst/>
                <a:gdLst/>
                <a:ahLst/>
                <a:cxnLst/>
                <a:rect l="l" t="t" r="r" b="b"/>
                <a:pathLst>
                  <a:path w="21600" h="21600" extrusionOk="0">
                    <a:moveTo>
                      <a:pt x="21600" y="12232"/>
                    </a:moveTo>
                    <a:lnTo>
                      <a:pt x="19724" y="10666"/>
                    </a:lnTo>
                    <a:lnTo>
                      <a:pt x="12116" y="17260"/>
                    </a:lnTo>
                    <a:lnTo>
                      <a:pt x="12116" y="0"/>
                    </a:lnTo>
                    <a:lnTo>
                      <a:pt x="9484" y="0"/>
                    </a:lnTo>
                    <a:lnTo>
                      <a:pt x="9484" y="17260"/>
                    </a:lnTo>
                    <a:lnTo>
                      <a:pt x="1882" y="10666"/>
                    </a:lnTo>
                    <a:lnTo>
                      <a:pt x="0" y="12232"/>
                    </a:lnTo>
                    <a:lnTo>
                      <a:pt x="10800" y="21600"/>
                    </a:lnTo>
                    <a:cubicBezTo>
                      <a:pt x="10800" y="21600"/>
                      <a:pt x="21600" y="12232"/>
                      <a:pt x="21600" y="1223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71" name="Google Shape;4871;p460"/>
              <p:cNvSpPr/>
              <p:nvPr/>
            </p:nvSpPr>
            <p:spPr>
              <a:xfrm>
                <a:off x="1481138" y="2019300"/>
                <a:ext cx="233064" cy="21438"/>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75"/>
        <p:cNvGrpSpPr/>
        <p:nvPr/>
      </p:nvGrpSpPr>
      <p:grpSpPr>
        <a:xfrm>
          <a:off x="0" y="0"/>
          <a:ext cx="0" cy="0"/>
          <a:chOff x="0" y="0"/>
          <a:chExt cx="0" cy="0"/>
        </a:xfrm>
      </p:grpSpPr>
      <p:sp>
        <p:nvSpPr>
          <p:cNvPr id="4876" name="Google Shape;4876;p461"/>
          <p:cNvSpPr txBox="1">
            <a:spLocks noGrp="1"/>
          </p:cNvSpPr>
          <p:nvPr>
            <p:ph type="body" idx="1"/>
          </p:nvPr>
        </p:nvSpPr>
        <p:spPr>
          <a:xfrm>
            <a:off x="6125550" y="1551350"/>
            <a:ext cx="2592300" cy="2530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a:solidFill>
                  <a:srgbClr val="999999"/>
                </a:solidFill>
                <a:latin typeface="Inter"/>
                <a:ea typeface="Inter"/>
                <a:cs typeface="Inter"/>
                <a:sym typeface="Inter"/>
              </a:rPr>
              <a:t>[cost-efficient innovation]</a:t>
            </a:r>
            <a:br>
              <a:rPr lang="en" sz="1000">
                <a:solidFill>
                  <a:srgbClr val="999999"/>
                </a:solidFill>
                <a:latin typeface="Inter"/>
                <a:ea typeface="Inter"/>
                <a:cs typeface="Inter"/>
                <a:sym typeface="Inter"/>
              </a:rPr>
            </a:br>
            <a:r>
              <a:rPr lang="en">
                <a:solidFill>
                  <a:schemeClr val="dk2"/>
                </a:solidFill>
                <a:latin typeface="Inter SemiBold"/>
                <a:ea typeface="Inter SemiBold"/>
                <a:cs typeface="Inter SemiBold"/>
                <a:sym typeface="Inter SemiBold"/>
              </a:rPr>
              <a:t>Shifts your network’s attack </a:t>
            </a:r>
            <a:br>
              <a:rPr lang="en">
                <a:solidFill>
                  <a:schemeClr val="dk2"/>
                </a:solidFill>
                <a:latin typeface="Inter SemiBold"/>
                <a:ea typeface="Inter SemiBold"/>
                <a:cs typeface="Inter SemiBold"/>
                <a:sym typeface="Inter SemiBold"/>
              </a:rPr>
            </a:br>
            <a:r>
              <a:rPr lang="en">
                <a:solidFill>
                  <a:schemeClr val="dk2"/>
                </a:solidFill>
                <a:latin typeface="Inter SemiBold"/>
                <a:ea typeface="Inter SemiBold"/>
                <a:cs typeface="Inter SemiBold"/>
                <a:sym typeface="Inter SemiBold"/>
              </a:rPr>
              <a:t>surface</a:t>
            </a:r>
            <a:r>
              <a:rPr lang="en">
                <a:latin typeface="Inter SemiBold"/>
                <a:ea typeface="Inter SemiBold"/>
                <a:cs typeface="Inter SemiBold"/>
                <a:sym typeface="Inter SemiBold"/>
              </a:rPr>
              <a:t> to Cloudflare</a:t>
            </a:r>
            <a:endParaRPr>
              <a:latin typeface="Inter SemiBold"/>
              <a:ea typeface="Inter SemiBold"/>
              <a:cs typeface="Inter SemiBold"/>
              <a:sym typeface="Inter SemiBold"/>
            </a:endParaRPr>
          </a:p>
          <a:p>
            <a:pPr marL="0" lvl="0" indent="0" algn="l" rtl="0">
              <a:spcBef>
                <a:spcPts val="0"/>
              </a:spcBef>
              <a:spcAft>
                <a:spcPts val="0"/>
              </a:spcAft>
              <a:buNone/>
            </a:pPr>
            <a:endParaRPr sz="1100"/>
          </a:p>
          <a:p>
            <a:pPr marL="0" lvl="0" indent="0" algn="l" rtl="0">
              <a:spcBef>
                <a:spcPts val="0"/>
              </a:spcBef>
              <a:spcAft>
                <a:spcPts val="0"/>
              </a:spcAft>
              <a:buNone/>
            </a:pPr>
            <a:r>
              <a:rPr lang="en" sz="1000">
                <a:solidFill>
                  <a:srgbClr val="999999"/>
                </a:solidFill>
                <a:latin typeface="Inter"/>
                <a:ea typeface="Inter"/>
                <a:cs typeface="Inter"/>
                <a:sym typeface="Inter"/>
              </a:rPr>
              <a:t>[ease of use]</a:t>
            </a:r>
            <a:br>
              <a:rPr lang="en" sz="1000">
                <a:solidFill>
                  <a:srgbClr val="999999"/>
                </a:solidFill>
                <a:latin typeface="Inter"/>
                <a:ea typeface="Inter"/>
                <a:cs typeface="Inter"/>
                <a:sym typeface="Inter"/>
              </a:rPr>
            </a:br>
            <a:r>
              <a:rPr lang="en">
                <a:solidFill>
                  <a:schemeClr val="dk2"/>
                </a:solidFill>
                <a:latin typeface="Inter SemiBold"/>
                <a:ea typeface="Inter SemiBold"/>
                <a:cs typeface="Inter SemiBold"/>
                <a:sym typeface="Inter SemiBold"/>
              </a:rPr>
              <a:t>Automatically and immediately</a:t>
            </a:r>
            <a:r>
              <a:rPr lang="en">
                <a:latin typeface="Inter SemiBold"/>
                <a:ea typeface="Inter SemiBold"/>
                <a:cs typeface="Inter SemiBold"/>
                <a:sym typeface="Inter SemiBold"/>
              </a:rPr>
              <a:t> inspects all traffic for attacks</a:t>
            </a:r>
            <a:endParaRPr>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[network speed &amp; scale]</a:t>
            </a:r>
            <a:br>
              <a:rPr lang="en" sz="1000">
                <a:solidFill>
                  <a:srgbClr val="999999"/>
                </a:solidFill>
                <a:latin typeface="Inter"/>
                <a:ea typeface="Inter"/>
                <a:cs typeface="Inter"/>
                <a:sym typeface="Inter"/>
              </a:rPr>
            </a:br>
            <a:r>
              <a:rPr lang="en">
                <a:solidFill>
                  <a:schemeClr val="dk2"/>
                </a:solidFill>
                <a:latin typeface="Inter SemiBold"/>
                <a:ea typeface="Inter SemiBold"/>
                <a:cs typeface="Inter SemiBold"/>
                <a:sym typeface="Inter SemiBold"/>
              </a:rPr>
              <a:t>&lt;500ms to propagate rule updates </a:t>
            </a:r>
            <a:r>
              <a:rPr lang="en">
                <a:latin typeface="Inter SemiBold"/>
                <a:ea typeface="Inter SemiBold"/>
                <a:cs typeface="Inter SemiBold"/>
                <a:sym typeface="Inter SemiBold"/>
              </a:rPr>
              <a:t>across the globe</a:t>
            </a:r>
            <a:endParaRPr>
              <a:latin typeface="Inter SemiBold"/>
              <a:ea typeface="Inter SemiBold"/>
              <a:cs typeface="Inter SemiBold"/>
              <a:sym typeface="Inter SemiBold"/>
            </a:endParaRPr>
          </a:p>
        </p:txBody>
      </p:sp>
      <p:sp>
        <p:nvSpPr>
          <p:cNvPr id="4877" name="Google Shape;4877;p46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 Network services</a:t>
            </a:r>
            <a:endParaRPr/>
          </a:p>
        </p:txBody>
      </p:sp>
      <p:sp>
        <p:nvSpPr>
          <p:cNvPr id="4878" name="Google Shape;4878;p46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Secure new and existing points of ingress as you transform your network</a:t>
            </a:r>
            <a:endParaRPr/>
          </a:p>
        </p:txBody>
      </p:sp>
      <p:sp>
        <p:nvSpPr>
          <p:cNvPr id="4879" name="Google Shape;4879;p461"/>
          <p:cNvSpPr/>
          <p:nvPr/>
        </p:nvSpPr>
        <p:spPr>
          <a:xfrm>
            <a:off x="1748024" y="1758825"/>
            <a:ext cx="1830600" cy="2530200"/>
          </a:xfrm>
          <a:prstGeom prst="rect">
            <a:avLst/>
          </a:prstGeom>
          <a:solidFill>
            <a:srgbClr val="FFFFFF"/>
          </a:solidFill>
          <a:ln w="9525" cap="flat" cmpd="sng">
            <a:solidFill>
              <a:srgbClr val="FF66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61"/>
          <p:cNvSpPr/>
          <p:nvPr/>
        </p:nvSpPr>
        <p:spPr>
          <a:xfrm>
            <a:off x="1873549" y="1929725"/>
            <a:ext cx="1578300" cy="2214900"/>
          </a:xfrm>
          <a:prstGeom prst="rect">
            <a:avLst/>
          </a:prstGeom>
          <a:solidFill>
            <a:srgbClr val="E2F5FA">
              <a:alpha val="49160"/>
            </a:srgbClr>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81" name="Google Shape;4881;p461"/>
          <p:cNvPicPr preferRelativeResize="0"/>
          <p:nvPr/>
        </p:nvPicPr>
        <p:blipFill>
          <a:blip r:embed="rId3">
            <a:alphaModFix/>
          </a:blip>
          <a:stretch>
            <a:fillRect/>
          </a:stretch>
        </p:blipFill>
        <p:spPr>
          <a:xfrm>
            <a:off x="1500409" y="1758831"/>
            <a:ext cx="170750" cy="181616"/>
          </a:xfrm>
          <a:prstGeom prst="rect">
            <a:avLst/>
          </a:prstGeom>
          <a:noFill/>
          <a:ln>
            <a:noFill/>
          </a:ln>
        </p:spPr>
      </p:pic>
      <p:sp>
        <p:nvSpPr>
          <p:cNvPr id="4882" name="Google Shape;4882;p461"/>
          <p:cNvSpPr txBox="1"/>
          <p:nvPr/>
        </p:nvSpPr>
        <p:spPr>
          <a:xfrm>
            <a:off x="2006000" y="3240150"/>
            <a:ext cx="1303200" cy="800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222222"/>
                </a:solidFill>
                <a:latin typeface="Inter"/>
                <a:ea typeface="Inter"/>
                <a:cs typeface="Inter"/>
                <a:sym typeface="Inter"/>
              </a:rPr>
              <a:t>L3-4 firewall rules</a:t>
            </a:r>
            <a:endParaRPr sz="800" b="1">
              <a:solidFill>
                <a:srgbClr val="222222"/>
              </a:solidFill>
              <a:latin typeface="Inter"/>
              <a:ea typeface="Inter"/>
              <a:cs typeface="Inter"/>
              <a:sym typeface="Inter"/>
            </a:endParaRPr>
          </a:p>
          <a:p>
            <a:pPr marL="0" lvl="0" indent="0" algn="l" rtl="0">
              <a:spcBef>
                <a:spcPts val="0"/>
              </a:spcBef>
              <a:spcAft>
                <a:spcPts val="0"/>
              </a:spcAft>
              <a:buNone/>
            </a:pPr>
            <a:r>
              <a:rPr lang="en" sz="800">
                <a:solidFill>
                  <a:srgbClr val="B7B7B7"/>
                </a:solidFill>
                <a:latin typeface="Inter"/>
                <a:ea typeface="Inter"/>
                <a:cs typeface="Inter"/>
                <a:sym typeface="Inter"/>
              </a:rPr>
              <a:t>protocol, source or destination IP &amp; port, packet length, bit field match</a:t>
            </a:r>
            <a:endParaRPr sz="800" b="1">
              <a:solidFill>
                <a:srgbClr val="222222"/>
              </a:solidFill>
              <a:latin typeface="Inter"/>
              <a:ea typeface="Inter"/>
              <a:cs typeface="Inter"/>
              <a:sym typeface="Inter"/>
            </a:endParaRPr>
          </a:p>
        </p:txBody>
      </p:sp>
      <p:sp>
        <p:nvSpPr>
          <p:cNvPr id="4883" name="Google Shape;4883;p461"/>
          <p:cNvSpPr txBox="1"/>
          <p:nvPr/>
        </p:nvSpPr>
        <p:spPr>
          <a:xfrm>
            <a:off x="958897" y="1452891"/>
            <a:ext cx="13032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a:solidFill>
                  <a:srgbClr val="FF6633"/>
                </a:solidFill>
                <a:latin typeface="Inter"/>
                <a:ea typeface="Inter"/>
                <a:cs typeface="Inter"/>
                <a:sym typeface="Inter"/>
              </a:rPr>
              <a:t>BGP route announcement</a:t>
            </a:r>
            <a:endParaRPr sz="700">
              <a:solidFill>
                <a:srgbClr val="FF6633"/>
              </a:solidFill>
              <a:latin typeface="Inter"/>
              <a:ea typeface="Inter"/>
              <a:cs typeface="Inter"/>
              <a:sym typeface="Inter"/>
            </a:endParaRPr>
          </a:p>
        </p:txBody>
      </p:sp>
      <p:sp>
        <p:nvSpPr>
          <p:cNvPr id="4884" name="Google Shape;4884;p461"/>
          <p:cNvSpPr txBox="1"/>
          <p:nvPr/>
        </p:nvSpPr>
        <p:spPr>
          <a:xfrm>
            <a:off x="2006000" y="2349358"/>
            <a:ext cx="1303200" cy="800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222222"/>
                </a:solidFill>
                <a:latin typeface="Inter"/>
                <a:ea typeface="Inter"/>
                <a:cs typeface="Inter"/>
                <a:sym typeface="Inter"/>
              </a:rPr>
              <a:t>L3 DDoS protection</a:t>
            </a:r>
            <a:endParaRPr sz="800" b="1">
              <a:solidFill>
                <a:srgbClr val="222222"/>
              </a:solidFill>
              <a:latin typeface="Inter"/>
              <a:ea typeface="Inter"/>
              <a:cs typeface="Inter"/>
              <a:sym typeface="Inter"/>
            </a:endParaRPr>
          </a:p>
          <a:p>
            <a:pPr marL="0" lvl="0" indent="0" algn="l" rtl="0">
              <a:spcBef>
                <a:spcPts val="0"/>
              </a:spcBef>
              <a:spcAft>
                <a:spcPts val="0"/>
              </a:spcAft>
              <a:buNone/>
            </a:pPr>
            <a:r>
              <a:rPr lang="en" sz="800">
                <a:solidFill>
                  <a:srgbClr val="B7B7B7"/>
                </a:solidFill>
                <a:latin typeface="Inter"/>
                <a:ea typeface="Inter"/>
                <a:cs typeface="Inter"/>
                <a:sym typeface="Inter"/>
              </a:rPr>
              <a:t>express data path in the Linux kernel uses logic and filters to mitigate attacks in &lt;3s</a:t>
            </a:r>
            <a:endParaRPr sz="800" b="1">
              <a:solidFill>
                <a:srgbClr val="222222"/>
              </a:solidFill>
              <a:latin typeface="Inter"/>
              <a:ea typeface="Inter"/>
              <a:cs typeface="Inter"/>
              <a:sym typeface="Inter"/>
            </a:endParaRPr>
          </a:p>
        </p:txBody>
      </p:sp>
      <p:grpSp>
        <p:nvGrpSpPr>
          <p:cNvPr id="4885" name="Google Shape;4885;p461"/>
          <p:cNvGrpSpPr/>
          <p:nvPr/>
        </p:nvGrpSpPr>
        <p:grpSpPr>
          <a:xfrm>
            <a:off x="2513338" y="3068021"/>
            <a:ext cx="233781" cy="233781"/>
            <a:chOff x="4066588" y="2581238"/>
            <a:chExt cx="357300" cy="357300"/>
          </a:xfrm>
        </p:grpSpPr>
        <p:sp>
          <p:nvSpPr>
            <p:cNvPr id="4886" name="Google Shape;4886;p461"/>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61"/>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61"/>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461"/>
          <p:cNvGrpSpPr/>
          <p:nvPr/>
        </p:nvGrpSpPr>
        <p:grpSpPr>
          <a:xfrm>
            <a:off x="1635008" y="2650330"/>
            <a:ext cx="219900" cy="219900"/>
            <a:chOff x="4248761" y="2408469"/>
            <a:chExt cx="219900" cy="219900"/>
          </a:xfrm>
        </p:grpSpPr>
        <p:sp>
          <p:nvSpPr>
            <p:cNvPr id="4890" name="Google Shape;4890;p461"/>
            <p:cNvSpPr/>
            <p:nvPr/>
          </p:nvSpPr>
          <p:spPr>
            <a:xfrm>
              <a:off x="4248761" y="2408469"/>
              <a:ext cx="219900" cy="219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1" name="Google Shape;4891;p461"/>
            <p:cNvGrpSpPr/>
            <p:nvPr/>
          </p:nvGrpSpPr>
          <p:grpSpPr>
            <a:xfrm>
              <a:off x="4279665" y="2444634"/>
              <a:ext cx="157999" cy="158063"/>
              <a:chOff x="1457483" y="2546337"/>
              <a:chExt cx="319772" cy="319772"/>
            </a:xfrm>
          </p:grpSpPr>
          <p:sp>
            <p:nvSpPr>
              <p:cNvPr id="4892" name="Google Shape;4892;p461"/>
              <p:cNvSpPr/>
              <p:nvPr/>
            </p:nvSpPr>
            <p:spPr>
              <a:xfrm>
                <a:off x="1534041" y="2617428"/>
                <a:ext cx="172584" cy="172638"/>
              </a:xfrm>
              <a:custGeom>
                <a:avLst/>
                <a:gdLst/>
                <a:ahLst/>
                <a:cxnLst/>
                <a:rect l="l" t="t" r="r" b="b"/>
                <a:pathLst>
                  <a:path w="21600" h="21600" extrusionOk="0">
                    <a:moveTo>
                      <a:pt x="21500" y="2170"/>
                    </a:moveTo>
                    <a:lnTo>
                      <a:pt x="19314" y="0"/>
                    </a:lnTo>
                    <a:lnTo>
                      <a:pt x="10785" y="8626"/>
                    </a:lnTo>
                    <a:lnTo>
                      <a:pt x="2163" y="100"/>
                    </a:lnTo>
                    <a:lnTo>
                      <a:pt x="0" y="2285"/>
                    </a:lnTo>
                    <a:lnTo>
                      <a:pt x="8622" y="10812"/>
                    </a:lnTo>
                    <a:lnTo>
                      <a:pt x="92" y="19430"/>
                    </a:lnTo>
                    <a:lnTo>
                      <a:pt x="2279" y="21600"/>
                    </a:lnTo>
                    <a:lnTo>
                      <a:pt x="10808" y="12974"/>
                    </a:lnTo>
                    <a:lnTo>
                      <a:pt x="19429" y="21500"/>
                    </a:lnTo>
                    <a:lnTo>
                      <a:pt x="21600" y="19315"/>
                    </a:lnTo>
                    <a:lnTo>
                      <a:pt x="12971" y="10788"/>
                    </a:lnTo>
                    <a:cubicBezTo>
                      <a:pt x="12971" y="10788"/>
                      <a:pt x="21500" y="2170"/>
                      <a:pt x="21500" y="2170"/>
                    </a:cubicBezTo>
                    <a:close/>
                  </a:path>
                </a:pathLst>
              </a:custGeom>
              <a:solidFill>
                <a:srgbClr val="B3162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93" name="Google Shape;4893;p461"/>
              <p:cNvSpPr/>
              <p:nvPr/>
            </p:nvSpPr>
            <p:spPr>
              <a:xfrm>
                <a:off x="1457483" y="2546337"/>
                <a:ext cx="319772" cy="319772"/>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B31620"/>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grpSp>
        <p:nvGrpSpPr>
          <p:cNvPr id="4894" name="Google Shape;4894;p461"/>
          <p:cNvGrpSpPr/>
          <p:nvPr/>
        </p:nvGrpSpPr>
        <p:grpSpPr>
          <a:xfrm>
            <a:off x="1628561" y="3593216"/>
            <a:ext cx="219830" cy="219803"/>
            <a:chOff x="5127213" y="2714113"/>
            <a:chExt cx="264600" cy="264600"/>
          </a:xfrm>
        </p:grpSpPr>
        <p:sp>
          <p:nvSpPr>
            <p:cNvPr id="4895" name="Google Shape;4895;p461"/>
            <p:cNvSpPr/>
            <p:nvPr/>
          </p:nvSpPr>
          <p:spPr>
            <a:xfrm>
              <a:off x="5127213" y="2714113"/>
              <a:ext cx="264600" cy="26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6" name="Google Shape;4896;p461"/>
            <p:cNvGrpSpPr/>
            <p:nvPr/>
          </p:nvGrpSpPr>
          <p:grpSpPr>
            <a:xfrm>
              <a:off x="5165093" y="2751993"/>
              <a:ext cx="188840" cy="188840"/>
              <a:chOff x="5619750" y="985838"/>
              <a:chExt cx="278483" cy="278483"/>
            </a:xfrm>
          </p:grpSpPr>
          <p:sp>
            <p:nvSpPr>
              <p:cNvPr id="4897" name="Google Shape;4897;p461"/>
              <p:cNvSpPr/>
              <p:nvPr/>
            </p:nvSpPr>
            <p:spPr>
              <a:xfrm>
                <a:off x="5619750" y="985838"/>
                <a:ext cx="278483" cy="278483"/>
              </a:xfrm>
              <a:custGeom>
                <a:avLst/>
                <a:gdLst/>
                <a:ahLst/>
                <a:cxnLst/>
                <a:rect l="l" t="t" r="r" b="b"/>
                <a:pathLst>
                  <a:path w="21393" h="21393" extrusionOk="0">
                    <a:moveTo>
                      <a:pt x="17096" y="17096"/>
                    </a:moveTo>
                    <a:cubicBezTo>
                      <a:pt x="15399" y="18793"/>
                      <a:pt x="13097" y="19747"/>
                      <a:pt x="10697" y="19747"/>
                    </a:cubicBezTo>
                    <a:cubicBezTo>
                      <a:pt x="8907" y="19747"/>
                      <a:pt x="7157" y="19216"/>
                      <a:pt x="5668" y="18222"/>
                    </a:cubicBezTo>
                    <a:cubicBezTo>
                      <a:pt x="4180" y="17227"/>
                      <a:pt x="3020" y="15814"/>
                      <a:pt x="2335" y="14160"/>
                    </a:cubicBezTo>
                    <a:cubicBezTo>
                      <a:pt x="1650" y="12506"/>
                      <a:pt x="1471" y="10686"/>
                      <a:pt x="1820" y="8931"/>
                    </a:cubicBezTo>
                    <a:cubicBezTo>
                      <a:pt x="2169" y="7175"/>
                      <a:pt x="3031" y="5562"/>
                      <a:pt x="4297" y="4297"/>
                    </a:cubicBezTo>
                    <a:cubicBezTo>
                      <a:pt x="5562" y="3031"/>
                      <a:pt x="7175" y="2169"/>
                      <a:pt x="8931" y="1820"/>
                    </a:cubicBezTo>
                    <a:cubicBezTo>
                      <a:pt x="10687" y="1470"/>
                      <a:pt x="12506" y="1650"/>
                      <a:pt x="14160" y="2335"/>
                    </a:cubicBezTo>
                    <a:cubicBezTo>
                      <a:pt x="15814" y="3020"/>
                      <a:pt x="17228" y="4180"/>
                      <a:pt x="18222" y="5668"/>
                    </a:cubicBezTo>
                    <a:cubicBezTo>
                      <a:pt x="19217" y="7156"/>
                      <a:pt x="19747" y="8906"/>
                      <a:pt x="19747" y="10696"/>
                    </a:cubicBezTo>
                    <a:cubicBezTo>
                      <a:pt x="19747" y="13097"/>
                      <a:pt x="18794" y="15399"/>
                      <a:pt x="17096" y="17096"/>
                    </a:cubicBezTo>
                    <a:close/>
                    <a:moveTo>
                      <a:pt x="18260" y="3133"/>
                    </a:moveTo>
                    <a:cubicBezTo>
                      <a:pt x="16254" y="1127"/>
                      <a:pt x="13534" y="0"/>
                      <a:pt x="10697" y="0"/>
                    </a:cubicBezTo>
                    <a:cubicBezTo>
                      <a:pt x="8581" y="0"/>
                      <a:pt x="6513" y="627"/>
                      <a:pt x="4754" y="1803"/>
                    </a:cubicBezTo>
                    <a:cubicBezTo>
                      <a:pt x="2995" y="2978"/>
                      <a:pt x="1624" y="4648"/>
                      <a:pt x="814" y="6603"/>
                    </a:cubicBezTo>
                    <a:cubicBezTo>
                      <a:pt x="5" y="8557"/>
                      <a:pt x="-207" y="10708"/>
                      <a:pt x="206" y="12783"/>
                    </a:cubicBezTo>
                    <a:cubicBezTo>
                      <a:pt x="619" y="14858"/>
                      <a:pt x="1637" y="16764"/>
                      <a:pt x="3133" y="18260"/>
                    </a:cubicBezTo>
                    <a:cubicBezTo>
                      <a:pt x="4629" y="19756"/>
                      <a:pt x="6535" y="20774"/>
                      <a:pt x="8610" y="21187"/>
                    </a:cubicBezTo>
                    <a:cubicBezTo>
                      <a:pt x="10685" y="21600"/>
                      <a:pt x="12836" y="21388"/>
                      <a:pt x="14790" y="20578"/>
                    </a:cubicBezTo>
                    <a:cubicBezTo>
                      <a:pt x="16745" y="19769"/>
                      <a:pt x="18415" y="18398"/>
                      <a:pt x="19590" y="16639"/>
                    </a:cubicBezTo>
                    <a:cubicBezTo>
                      <a:pt x="20766" y="14880"/>
                      <a:pt x="21393" y="12812"/>
                      <a:pt x="21393" y="10696"/>
                    </a:cubicBezTo>
                    <a:cubicBezTo>
                      <a:pt x="21393" y="7859"/>
                      <a:pt x="20266" y="5139"/>
                      <a:pt x="18260" y="3133"/>
                    </a:cubicBezTo>
                    <a:close/>
                  </a:path>
                </a:pathLst>
              </a:custGeom>
              <a:solidFill>
                <a:srgbClr val="57CF7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898" name="Google Shape;4898;p461"/>
              <p:cNvSpPr/>
              <p:nvPr/>
            </p:nvSpPr>
            <p:spPr>
              <a:xfrm>
                <a:off x="5681662" y="1066800"/>
                <a:ext cx="159192" cy="117882"/>
              </a:xfrm>
              <a:custGeom>
                <a:avLst/>
                <a:gdLst/>
                <a:ahLst/>
                <a:cxnLst/>
                <a:rect l="l" t="t" r="r" b="b"/>
                <a:pathLst>
                  <a:path w="21600" h="21600" extrusionOk="0">
                    <a:moveTo>
                      <a:pt x="7839" y="15967"/>
                    </a:moveTo>
                    <a:lnTo>
                      <a:pt x="2100" y="7871"/>
                    </a:lnTo>
                    <a:lnTo>
                      <a:pt x="0" y="10589"/>
                    </a:lnTo>
                    <a:lnTo>
                      <a:pt x="7803" y="21600"/>
                    </a:lnTo>
                    <a:lnTo>
                      <a:pt x="21600" y="2758"/>
                    </a:lnTo>
                    <a:lnTo>
                      <a:pt x="19537" y="0"/>
                    </a:lnTo>
                    <a:cubicBezTo>
                      <a:pt x="19537" y="0"/>
                      <a:pt x="7839" y="15967"/>
                      <a:pt x="7839" y="15967"/>
                    </a:cubicBezTo>
                    <a:close/>
                  </a:path>
                </a:pathLst>
              </a:custGeom>
              <a:solidFill>
                <a:srgbClr val="57CF7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sp>
        <p:nvSpPr>
          <p:cNvPr id="4899" name="Google Shape;4899;p461"/>
          <p:cNvSpPr txBox="1"/>
          <p:nvPr/>
        </p:nvSpPr>
        <p:spPr>
          <a:xfrm>
            <a:off x="3652225" y="4098800"/>
            <a:ext cx="1039200" cy="4002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 sz="750">
                <a:solidFill>
                  <a:srgbClr val="B7B7B7"/>
                </a:solidFill>
                <a:latin typeface="Inter"/>
                <a:ea typeface="Inter"/>
                <a:cs typeface="Inter"/>
                <a:sym typeface="Inter"/>
              </a:rPr>
              <a:t>direct or virtual via partner to eliminate </a:t>
            </a:r>
            <a:br>
              <a:rPr lang="en" sz="750">
                <a:solidFill>
                  <a:srgbClr val="B7B7B7"/>
                </a:solidFill>
                <a:latin typeface="Inter"/>
                <a:ea typeface="Inter"/>
                <a:cs typeface="Inter"/>
                <a:sym typeface="Inter"/>
              </a:rPr>
            </a:br>
            <a:r>
              <a:rPr lang="en" sz="750">
                <a:solidFill>
                  <a:srgbClr val="B7B7B7"/>
                </a:solidFill>
                <a:latin typeface="Inter"/>
                <a:ea typeface="Inter"/>
                <a:cs typeface="Inter"/>
                <a:sym typeface="Inter"/>
              </a:rPr>
              <a:t>internet hop</a:t>
            </a:r>
            <a:endParaRPr sz="750">
              <a:solidFill>
                <a:srgbClr val="B7B7B7"/>
              </a:solidFill>
              <a:latin typeface="Inter"/>
              <a:ea typeface="Inter"/>
              <a:cs typeface="Inter"/>
              <a:sym typeface="Inter"/>
            </a:endParaRPr>
          </a:p>
        </p:txBody>
      </p:sp>
      <p:sp>
        <p:nvSpPr>
          <p:cNvPr id="4900" name="Google Shape;4900;p461"/>
          <p:cNvSpPr txBox="1"/>
          <p:nvPr/>
        </p:nvSpPr>
        <p:spPr>
          <a:xfrm>
            <a:off x="3652230" y="3185856"/>
            <a:ext cx="1047900" cy="181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750">
                <a:solidFill>
                  <a:srgbClr val="B7B7B7"/>
                </a:solidFill>
                <a:latin typeface="Inter"/>
                <a:ea typeface="Inter"/>
                <a:cs typeface="Inter"/>
                <a:sym typeface="Inter"/>
              </a:rPr>
              <a:t>250+ cities</a:t>
            </a:r>
            <a:endParaRPr sz="750">
              <a:solidFill>
                <a:srgbClr val="B7B7B7"/>
              </a:solidFill>
              <a:latin typeface="Inter"/>
              <a:ea typeface="Inter"/>
              <a:cs typeface="Inter"/>
              <a:sym typeface="Inter"/>
            </a:endParaRPr>
          </a:p>
        </p:txBody>
      </p:sp>
      <p:pic>
        <p:nvPicPr>
          <p:cNvPr id="4901" name="Google Shape;4901;p461"/>
          <p:cNvPicPr preferRelativeResize="0"/>
          <p:nvPr/>
        </p:nvPicPr>
        <p:blipFill>
          <a:blip r:embed="rId4">
            <a:alphaModFix/>
          </a:blip>
          <a:stretch>
            <a:fillRect/>
          </a:stretch>
        </p:blipFill>
        <p:spPr>
          <a:xfrm>
            <a:off x="2005997" y="2043191"/>
            <a:ext cx="1303199" cy="185797"/>
          </a:xfrm>
          <a:prstGeom prst="rect">
            <a:avLst/>
          </a:prstGeom>
          <a:noFill/>
          <a:ln>
            <a:noFill/>
          </a:ln>
        </p:spPr>
      </p:pic>
      <p:sp>
        <p:nvSpPr>
          <p:cNvPr id="4902" name="Google Shape;4902;p461"/>
          <p:cNvSpPr/>
          <p:nvPr/>
        </p:nvSpPr>
        <p:spPr>
          <a:xfrm>
            <a:off x="461075" y="1769675"/>
            <a:ext cx="833700" cy="2530200"/>
          </a:xfrm>
          <a:prstGeom prst="rect">
            <a:avLst/>
          </a:prstGeom>
          <a:solidFill>
            <a:srgbClr val="E2F5FA">
              <a:alpha val="4916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61"/>
          <p:cNvSpPr/>
          <p:nvPr/>
        </p:nvSpPr>
        <p:spPr>
          <a:xfrm>
            <a:off x="1288129" y="2702825"/>
            <a:ext cx="23700" cy="1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61"/>
          <p:cNvSpPr txBox="1"/>
          <p:nvPr/>
        </p:nvSpPr>
        <p:spPr>
          <a:xfrm>
            <a:off x="349775" y="1791017"/>
            <a:ext cx="1039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Inter"/>
                <a:ea typeface="Inter"/>
                <a:cs typeface="Inter"/>
                <a:sym typeface="Inter"/>
              </a:rPr>
              <a:t>Ingress</a:t>
            </a:r>
            <a:endParaRPr sz="1000">
              <a:latin typeface="Inter"/>
              <a:ea typeface="Inter"/>
              <a:cs typeface="Inter"/>
              <a:sym typeface="Inter"/>
            </a:endParaRPr>
          </a:p>
          <a:p>
            <a:pPr marL="0" lvl="0" indent="0" algn="ctr" rtl="0">
              <a:spcBef>
                <a:spcPts val="0"/>
              </a:spcBef>
              <a:spcAft>
                <a:spcPts val="0"/>
              </a:spcAft>
              <a:buNone/>
            </a:pPr>
            <a:r>
              <a:rPr lang="en" sz="1000">
                <a:latin typeface="Inter"/>
                <a:ea typeface="Inter"/>
                <a:cs typeface="Inter"/>
                <a:sym typeface="Inter"/>
              </a:rPr>
              <a:t>Packet</a:t>
            </a:r>
            <a:endParaRPr sz="1000">
              <a:latin typeface="Inter"/>
              <a:ea typeface="Inter"/>
              <a:cs typeface="Inter"/>
              <a:sym typeface="Inter"/>
            </a:endParaRPr>
          </a:p>
        </p:txBody>
      </p:sp>
      <p:sp>
        <p:nvSpPr>
          <p:cNvPr id="4905" name="Google Shape;4905;p461"/>
          <p:cNvSpPr/>
          <p:nvPr/>
        </p:nvSpPr>
        <p:spPr>
          <a:xfrm>
            <a:off x="578427" y="2378174"/>
            <a:ext cx="561900" cy="84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06" name="Google Shape;4906;p461"/>
          <p:cNvPicPr preferRelativeResize="0"/>
          <p:nvPr/>
        </p:nvPicPr>
        <p:blipFill>
          <a:blip r:embed="rId5">
            <a:alphaModFix/>
          </a:blip>
          <a:stretch>
            <a:fillRect/>
          </a:stretch>
        </p:blipFill>
        <p:spPr>
          <a:xfrm>
            <a:off x="690444" y="2457148"/>
            <a:ext cx="340444" cy="369724"/>
          </a:xfrm>
          <a:prstGeom prst="rect">
            <a:avLst/>
          </a:prstGeom>
          <a:noFill/>
          <a:ln>
            <a:noFill/>
          </a:ln>
        </p:spPr>
      </p:pic>
      <p:sp>
        <p:nvSpPr>
          <p:cNvPr id="4907" name="Google Shape;4907;p461"/>
          <p:cNvSpPr txBox="1"/>
          <p:nvPr/>
        </p:nvSpPr>
        <p:spPr>
          <a:xfrm>
            <a:off x="484950" y="2908974"/>
            <a:ext cx="760200" cy="227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DDoS</a:t>
            </a:r>
            <a:endParaRPr sz="700">
              <a:latin typeface="Inter SemiBold"/>
              <a:ea typeface="Inter SemiBold"/>
              <a:cs typeface="Inter SemiBold"/>
              <a:sym typeface="Inter SemiBold"/>
            </a:endParaRPr>
          </a:p>
          <a:p>
            <a:pPr marL="0" lvl="0" indent="0" algn="ctr" rtl="0">
              <a:spcBef>
                <a:spcPts val="0"/>
              </a:spcBef>
              <a:spcAft>
                <a:spcPts val="0"/>
              </a:spcAft>
              <a:buNone/>
            </a:pPr>
            <a:r>
              <a:rPr lang="en" sz="700">
                <a:latin typeface="Inter SemiBold"/>
                <a:ea typeface="Inter SemiBold"/>
                <a:cs typeface="Inter SemiBold"/>
                <a:sym typeface="Inter SemiBold"/>
              </a:rPr>
              <a:t>attack</a:t>
            </a:r>
            <a:endParaRPr sz="700">
              <a:latin typeface="Inter SemiBold"/>
              <a:ea typeface="Inter SemiBold"/>
              <a:cs typeface="Inter SemiBold"/>
              <a:sym typeface="Inter SemiBold"/>
            </a:endParaRPr>
          </a:p>
        </p:txBody>
      </p:sp>
      <p:sp>
        <p:nvSpPr>
          <p:cNvPr id="4908" name="Google Shape;4908;p461"/>
          <p:cNvSpPr/>
          <p:nvPr/>
        </p:nvSpPr>
        <p:spPr>
          <a:xfrm>
            <a:off x="1288835" y="3652048"/>
            <a:ext cx="23700" cy="1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61"/>
          <p:cNvSpPr/>
          <p:nvPr/>
        </p:nvSpPr>
        <p:spPr>
          <a:xfrm>
            <a:off x="581654" y="3320070"/>
            <a:ext cx="561900" cy="84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61"/>
          <p:cNvSpPr txBox="1"/>
          <p:nvPr/>
        </p:nvSpPr>
        <p:spPr>
          <a:xfrm>
            <a:off x="480450" y="3881049"/>
            <a:ext cx="760200" cy="186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Good</a:t>
            </a:r>
            <a:endParaRPr sz="700">
              <a:latin typeface="Inter SemiBold"/>
              <a:ea typeface="Inter SemiBold"/>
              <a:cs typeface="Inter SemiBold"/>
              <a:sym typeface="Inter SemiBold"/>
            </a:endParaRPr>
          </a:p>
          <a:p>
            <a:pPr marL="0" lvl="0" indent="0" algn="ctr" rtl="0">
              <a:spcBef>
                <a:spcPts val="0"/>
              </a:spcBef>
              <a:spcAft>
                <a:spcPts val="0"/>
              </a:spcAft>
              <a:buNone/>
            </a:pPr>
            <a:r>
              <a:rPr lang="en" sz="700">
                <a:latin typeface="Inter SemiBold"/>
                <a:ea typeface="Inter SemiBold"/>
                <a:cs typeface="Inter SemiBold"/>
                <a:sym typeface="Inter SemiBold"/>
              </a:rPr>
              <a:t>traffic</a:t>
            </a:r>
            <a:endParaRPr sz="700">
              <a:latin typeface="Inter SemiBold"/>
              <a:ea typeface="Inter SemiBold"/>
              <a:cs typeface="Inter SemiBold"/>
              <a:sym typeface="Inter SemiBold"/>
            </a:endParaRPr>
          </a:p>
        </p:txBody>
      </p:sp>
      <p:sp>
        <p:nvSpPr>
          <p:cNvPr id="4911" name="Google Shape;4911;p461"/>
          <p:cNvSpPr/>
          <p:nvPr/>
        </p:nvSpPr>
        <p:spPr>
          <a:xfrm>
            <a:off x="712223" y="3483043"/>
            <a:ext cx="296918" cy="292815"/>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12" name="Google Shape;4912;p461"/>
          <p:cNvSpPr/>
          <p:nvPr/>
        </p:nvSpPr>
        <p:spPr>
          <a:xfrm>
            <a:off x="4629487" y="1730132"/>
            <a:ext cx="947700" cy="2899200"/>
          </a:xfrm>
          <a:prstGeom prst="rect">
            <a:avLst/>
          </a:prstGeom>
          <a:solidFill>
            <a:srgbClr val="E2F5FA">
              <a:alpha val="49160"/>
            </a:srgbClr>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61"/>
          <p:cNvSpPr/>
          <p:nvPr/>
        </p:nvSpPr>
        <p:spPr>
          <a:xfrm>
            <a:off x="4719185" y="3763698"/>
            <a:ext cx="772200" cy="7665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633"/>
              </a:solidFill>
            </a:endParaRPr>
          </a:p>
        </p:txBody>
      </p:sp>
      <p:sp>
        <p:nvSpPr>
          <p:cNvPr id="4914" name="Google Shape;4914;p461"/>
          <p:cNvSpPr/>
          <p:nvPr/>
        </p:nvSpPr>
        <p:spPr>
          <a:xfrm>
            <a:off x="4716674" y="2257761"/>
            <a:ext cx="772200" cy="14205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633"/>
              </a:solidFill>
            </a:endParaRPr>
          </a:p>
        </p:txBody>
      </p:sp>
      <p:sp>
        <p:nvSpPr>
          <p:cNvPr id="4915" name="Google Shape;4915;p461"/>
          <p:cNvSpPr txBox="1"/>
          <p:nvPr/>
        </p:nvSpPr>
        <p:spPr>
          <a:xfrm>
            <a:off x="4678410" y="4164239"/>
            <a:ext cx="846000" cy="40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Data center at shared co-lo</a:t>
            </a:r>
            <a:endParaRPr sz="700">
              <a:latin typeface="Inter SemiBold"/>
              <a:ea typeface="Inter SemiBold"/>
              <a:cs typeface="Inter SemiBold"/>
              <a:sym typeface="Inter SemiBold"/>
            </a:endParaRPr>
          </a:p>
        </p:txBody>
      </p:sp>
      <p:sp>
        <p:nvSpPr>
          <p:cNvPr id="4916" name="Google Shape;4916;p461"/>
          <p:cNvSpPr txBox="1"/>
          <p:nvPr/>
        </p:nvSpPr>
        <p:spPr>
          <a:xfrm>
            <a:off x="4769809" y="2648822"/>
            <a:ext cx="663300" cy="324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Branch office </a:t>
            </a:r>
            <a:br>
              <a:rPr lang="en" sz="700">
                <a:latin typeface="Inter SemiBold"/>
                <a:ea typeface="Inter SemiBold"/>
                <a:cs typeface="Inter SemiBold"/>
                <a:sym typeface="Inter SemiBold"/>
              </a:rPr>
            </a:br>
            <a:r>
              <a:rPr lang="en" sz="700">
                <a:latin typeface="Inter SemiBold"/>
                <a:ea typeface="Inter SemiBold"/>
                <a:cs typeface="Inter SemiBold"/>
                <a:sym typeface="Inter SemiBold"/>
              </a:rPr>
              <a:t>with DIA</a:t>
            </a:r>
            <a:endParaRPr sz="700">
              <a:latin typeface="Inter SemiBold"/>
              <a:ea typeface="Inter SemiBold"/>
              <a:cs typeface="Inter SemiBold"/>
              <a:sym typeface="Inter SemiBold"/>
            </a:endParaRPr>
          </a:p>
        </p:txBody>
      </p:sp>
      <p:sp>
        <p:nvSpPr>
          <p:cNvPr id="4917" name="Google Shape;4917;p461"/>
          <p:cNvSpPr txBox="1"/>
          <p:nvPr/>
        </p:nvSpPr>
        <p:spPr>
          <a:xfrm>
            <a:off x="4623167" y="1730143"/>
            <a:ext cx="947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Inter"/>
                <a:ea typeface="Inter"/>
                <a:cs typeface="Inter"/>
                <a:sym typeface="Inter"/>
              </a:rPr>
              <a:t>Customer</a:t>
            </a:r>
            <a:endParaRPr sz="1000">
              <a:latin typeface="Inter"/>
              <a:ea typeface="Inter"/>
              <a:cs typeface="Inter"/>
              <a:sym typeface="Inter"/>
            </a:endParaRPr>
          </a:p>
          <a:p>
            <a:pPr marL="0" lvl="0" indent="0" algn="ctr" rtl="0">
              <a:spcBef>
                <a:spcPts val="0"/>
              </a:spcBef>
              <a:spcAft>
                <a:spcPts val="0"/>
              </a:spcAft>
              <a:buNone/>
            </a:pPr>
            <a:r>
              <a:rPr lang="en" sz="1000">
                <a:latin typeface="Inter"/>
                <a:ea typeface="Inter"/>
                <a:cs typeface="Inter"/>
                <a:sym typeface="Inter"/>
              </a:rPr>
              <a:t>Network</a:t>
            </a:r>
            <a:endParaRPr sz="1000">
              <a:latin typeface="Inter"/>
              <a:ea typeface="Inter"/>
              <a:cs typeface="Inter"/>
              <a:sym typeface="Inter"/>
            </a:endParaRPr>
          </a:p>
        </p:txBody>
      </p:sp>
      <p:sp>
        <p:nvSpPr>
          <p:cNvPr id="4918" name="Google Shape;4918;p461"/>
          <p:cNvSpPr txBox="1"/>
          <p:nvPr/>
        </p:nvSpPr>
        <p:spPr>
          <a:xfrm>
            <a:off x="4678410" y="3274772"/>
            <a:ext cx="846000" cy="40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Data center </a:t>
            </a:r>
            <a:br>
              <a:rPr lang="en" sz="700">
                <a:latin typeface="Inter SemiBold"/>
                <a:ea typeface="Inter SemiBold"/>
                <a:cs typeface="Inter SemiBold"/>
                <a:sym typeface="Inter SemiBold"/>
              </a:rPr>
            </a:br>
            <a:r>
              <a:rPr lang="en" sz="700">
                <a:latin typeface="Inter SemiBold"/>
                <a:ea typeface="Inter SemiBold"/>
                <a:cs typeface="Inter SemiBold"/>
                <a:sym typeface="Inter SemiBold"/>
              </a:rPr>
              <a:t>at corp HQ</a:t>
            </a:r>
            <a:endParaRPr sz="700">
              <a:latin typeface="Inter SemiBold"/>
              <a:ea typeface="Inter SemiBold"/>
              <a:cs typeface="Inter SemiBold"/>
              <a:sym typeface="Inter SemiBold"/>
            </a:endParaRPr>
          </a:p>
        </p:txBody>
      </p:sp>
      <p:grpSp>
        <p:nvGrpSpPr>
          <p:cNvPr id="4919" name="Google Shape;4919;p461"/>
          <p:cNvGrpSpPr/>
          <p:nvPr/>
        </p:nvGrpSpPr>
        <p:grpSpPr>
          <a:xfrm>
            <a:off x="4981310" y="3046887"/>
            <a:ext cx="240260" cy="271708"/>
            <a:chOff x="2071688" y="985838"/>
            <a:chExt cx="246294" cy="278532"/>
          </a:xfrm>
        </p:grpSpPr>
        <p:sp>
          <p:nvSpPr>
            <p:cNvPr id="4920" name="Google Shape;4920;p461"/>
            <p:cNvSpPr/>
            <p:nvPr/>
          </p:nvSpPr>
          <p:spPr>
            <a:xfrm>
              <a:off x="2247900" y="120491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21" name="Google Shape;4921;p461"/>
            <p:cNvSpPr/>
            <p:nvPr/>
          </p:nvSpPr>
          <p:spPr>
            <a:xfrm>
              <a:off x="2071688" y="985838"/>
              <a:ext cx="246294" cy="278532"/>
            </a:xfrm>
            <a:custGeom>
              <a:avLst/>
              <a:gdLst/>
              <a:ahLst/>
              <a:cxnLst/>
              <a:rect l="l" t="t" r="r" b="b"/>
              <a:pathLst>
                <a:path w="21600" h="21600" extrusionOk="0">
                  <a:moveTo>
                    <a:pt x="19721" y="7421"/>
                  </a:moveTo>
                  <a:lnTo>
                    <a:pt x="17622" y="9473"/>
                  </a:lnTo>
                  <a:lnTo>
                    <a:pt x="4316" y="9473"/>
                  </a:lnTo>
                  <a:lnTo>
                    <a:pt x="1879" y="7563"/>
                  </a:lnTo>
                  <a:lnTo>
                    <a:pt x="1879" y="4689"/>
                  </a:lnTo>
                  <a:lnTo>
                    <a:pt x="3602" y="6043"/>
                  </a:lnTo>
                  <a:lnTo>
                    <a:pt x="18434" y="6043"/>
                  </a:lnTo>
                  <a:lnTo>
                    <a:pt x="19721" y="4880"/>
                  </a:lnTo>
                  <a:cubicBezTo>
                    <a:pt x="19721" y="4880"/>
                    <a:pt x="19721" y="7421"/>
                    <a:pt x="19721" y="7421"/>
                  </a:cubicBezTo>
                  <a:close/>
                  <a:moveTo>
                    <a:pt x="19721" y="12737"/>
                  </a:moveTo>
                  <a:lnTo>
                    <a:pt x="17622" y="14789"/>
                  </a:lnTo>
                  <a:lnTo>
                    <a:pt x="4316" y="14789"/>
                  </a:lnTo>
                  <a:lnTo>
                    <a:pt x="1879" y="12874"/>
                  </a:lnTo>
                  <a:lnTo>
                    <a:pt x="1879" y="9785"/>
                  </a:lnTo>
                  <a:lnTo>
                    <a:pt x="3602" y="11134"/>
                  </a:lnTo>
                  <a:lnTo>
                    <a:pt x="18453" y="11134"/>
                  </a:lnTo>
                  <a:lnTo>
                    <a:pt x="19721" y="9888"/>
                  </a:lnTo>
                  <a:cubicBezTo>
                    <a:pt x="19721" y="9888"/>
                    <a:pt x="19721" y="12737"/>
                    <a:pt x="19721" y="12737"/>
                  </a:cubicBezTo>
                  <a:close/>
                  <a:moveTo>
                    <a:pt x="19721" y="18273"/>
                  </a:moveTo>
                  <a:lnTo>
                    <a:pt x="17721" y="19935"/>
                  </a:lnTo>
                  <a:lnTo>
                    <a:pt x="3631" y="19935"/>
                  </a:lnTo>
                  <a:lnTo>
                    <a:pt x="1893" y="18311"/>
                  </a:lnTo>
                  <a:lnTo>
                    <a:pt x="1893" y="15105"/>
                  </a:lnTo>
                  <a:lnTo>
                    <a:pt x="3616" y="16450"/>
                  </a:lnTo>
                  <a:lnTo>
                    <a:pt x="18453" y="16450"/>
                  </a:lnTo>
                  <a:lnTo>
                    <a:pt x="19721" y="15204"/>
                  </a:lnTo>
                  <a:cubicBezTo>
                    <a:pt x="19721" y="15204"/>
                    <a:pt x="19721" y="18273"/>
                    <a:pt x="19721" y="18273"/>
                  </a:cubicBezTo>
                  <a:close/>
                  <a:moveTo>
                    <a:pt x="4359" y="1661"/>
                  </a:moveTo>
                  <a:lnTo>
                    <a:pt x="17331" y="1661"/>
                  </a:lnTo>
                  <a:lnTo>
                    <a:pt x="19242" y="2953"/>
                  </a:lnTo>
                  <a:lnTo>
                    <a:pt x="17645" y="4398"/>
                  </a:lnTo>
                  <a:lnTo>
                    <a:pt x="4316" y="4398"/>
                  </a:lnTo>
                  <a:lnTo>
                    <a:pt x="2438" y="2920"/>
                  </a:lnTo>
                  <a:cubicBezTo>
                    <a:pt x="2438" y="2920"/>
                    <a:pt x="4359" y="1661"/>
                    <a:pt x="4359" y="1661"/>
                  </a:cubicBezTo>
                  <a:close/>
                  <a:moveTo>
                    <a:pt x="21229" y="2184"/>
                  </a:moveTo>
                  <a:lnTo>
                    <a:pt x="18214" y="154"/>
                  </a:lnTo>
                  <a:lnTo>
                    <a:pt x="17645" y="0"/>
                  </a:lnTo>
                  <a:lnTo>
                    <a:pt x="4049" y="0"/>
                  </a:lnTo>
                  <a:lnTo>
                    <a:pt x="3490" y="162"/>
                  </a:lnTo>
                  <a:lnTo>
                    <a:pt x="385" y="2193"/>
                  </a:lnTo>
                  <a:lnTo>
                    <a:pt x="0" y="2861"/>
                  </a:lnTo>
                  <a:lnTo>
                    <a:pt x="0" y="18643"/>
                  </a:lnTo>
                  <a:lnTo>
                    <a:pt x="258" y="19216"/>
                  </a:lnTo>
                  <a:lnTo>
                    <a:pt x="2527" y="21338"/>
                  </a:lnTo>
                  <a:lnTo>
                    <a:pt x="3213" y="21600"/>
                  </a:lnTo>
                  <a:lnTo>
                    <a:pt x="18082" y="21600"/>
                  </a:lnTo>
                  <a:lnTo>
                    <a:pt x="18726" y="21376"/>
                  </a:lnTo>
                  <a:lnTo>
                    <a:pt x="21299" y="19254"/>
                  </a:lnTo>
                  <a:lnTo>
                    <a:pt x="21600" y="18643"/>
                  </a:lnTo>
                  <a:lnTo>
                    <a:pt x="21600" y="2861"/>
                  </a:lnTo>
                  <a:cubicBezTo>
                    <a:pt x="21600" y="2861"/>
                    <a:pt x="21229" y="2184"/>
                    <a:pt x="21229" y="2184"/>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22" name="Google Shape;4922;p461"/>
            <p:cNvSpPr/>
            <p:nvPr/>
          </p:nvSpPr>
          <p:spPr>
            <a:xfrm>
              <a:off x="2247900" y="113823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23" name="Google Shape;4923;p461"/>
            <p:cNvSpPr/>
            <p:nvPr/>
          </p:nvSpPr>
          <p:spPr>
            <a:xfrm>
              <a:off x="2247900" y="1071563"/>
              <a:ext cx="22405" cy="22403"/>
            </a:xfrm>
            <a:custGeom>
              <a:avLst/>
              <a:gdLst/>
              <a:ahLst/>
              <a:cxnLst/>
              <a:rect l="l" t="t" r="r" b="b"/>
              <a:pathLst>
                <a:path w="21389" h="21387" extrusionOk="0">
                  <a:moveTo>
                    <a:pt x="18259" y="3132"/>
                  </a:moveTo>
                  <a:cubicBezTo>
                    <a:pt x="16764" y="1639"/>
                    <a:pt x="14856" y="621"/>
                    <a:pt x="12783" y="206"/>
                  </a:cubicBezTo>
                  <a:cubicBezTo>
                    <a:pt x="10706" y="-208"/>
                    <a:pt x="8556" y="7"/>
                    <a:pt x="6602" y="815"/>
                  </a:cubicBezTo>
                  <a:cubicBezTo>
                    <a:pt x="4647" y="1623"/>
                    <a:pt x="2978" y="2994"/>
                    <a:pt x="1802" y="4754"/>
                  </a:cubicBezTo>
                  <a:cubicBezTo>
                    <a:pt x="630" y="6514"/>
                    <a:pt x="0" y="8581"/>
                    <a:pt x="0" y="10694"/>
                  </a:cubicBezTo>
                  <a:cubicBezTo>
                    <a:pt x="-5" y="12101"/>
                    <a:pt x="266" y="13493"/>
                    <a:pt x="799" y="14792"/>
                  </a:cubicBezTo>
                  <a:cubicBezTo>
                    <a:pt x="1336" y="16097"/>
                    <a:pt x="2124" y="17273"/>
                    <a:pt x="3117" y="18271"/>
                  </a:cubicBezTo>
                  <a:cubicBezTo>
                    <a:pt x="4115" y="19264"/>
                    <a:pt x="5291" y="20052"/>
                    <a:pt x="6596" y="20589"/>
                  </a:cubicBezTo>
                  <a:cubicBezTo>
                    <a:pt x="7896" y="21121"/>
                    <a:pt x="9288" y="21392"/>
                    <a:pt x="10695" y="21387"/>
                  </a:cubicBezTo>
                  <a:cubicBezTo>
                    <a:pt x="12809" y="21387"/>
                    <a:pt x="14876" y="20757"/>
                    <a:pt x="16636" y="19586"/>
                  </a:cubicBezTo>
                  <a:cubicBezTo>
                    <a:pt x="18397" y="18409"/>
                    <a:pt x="19768" y="16741"/>
                    <a:pt x="20577" y="14787"/>
                  </a:cubicBezTo>
                  <a:cubicBezTo>
                    <a:pt x="21385" y="12833"/>
                    <a:pt x="21595" y="10684"/>
                    <a:pt x="21186" y="8607"/>
                  </a:cubicBezTo>
                  <a:cubicBezTo>
                    <a:pt x="20771" y="6535"/>
                    <a:pt x="19753" y="4627"/>
                    <a:pt x="18259" y="313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924" name="Google Shape;4924;p461"/>
          <p:cNvGrpSpPr/>
          <p:nvPr/>
        </p:nvGrpSpPr>
        <p:grpSpPr>
          <a:xfrm>
            <a:off x="4963860" y="2388392"/>
            <a:ext cx="275316" cy="264726"/>
            <a:chOff x="1682350" y="729850"/>
            <a:chExt cx="4261850" cy="4097925"/>
          </a:xfrm>
        </p:grpSpPr>
        <p:sp>
          <p:nvSpPr>
            <p:cNvPr id="4925" name="Google Shape;4925;p461"/>
            <p:cNvSpPr/>
            <p:nvPr/>
          </p:nvSpPr>
          <p:spPr>
            <a:xfrm>
              <a:off x="1682350" y="729850"/>
              <a:ext cx="4261850" cy="4097925"/>
            </a:xfrm>
            <a:custGeom>
              <a:avLst/>
              <a:gdLst/>
              <a:ahLst/>
              <a:cxnLst/>
              <a:rect l="l" t="t" r="r" b="b"/>
              <a:pathLst>
                <a:path w="170474" h="163917" extrusionOk="0">
                  <a:moveTo>
                    <a:pt x="26227" y="59011"/>
                  </a:moveTo>
                  <a:lnTo>
                    <a:pt x="26227" y="150803"/>
                  </a:lnTo>
                  <a:lnTo>
                    <a:pt x="13114" y="150803"/>
                  </a:lnTo>
                  <a:lnTo>
                    <a:pt x="13114" y="59011"/>
                  </a:lnTo>
                  <a:close/>
                  <a:moveTo>
                    <a:pt x="131134" y="13114"/>
                  </a:moveTo>
                  <a:lnTo>
                    <a:pt x="131134" y="150803"/>
                  </a:lnTo>
                  <a:lnTo>
                    <a:pt x="98350" y="150803"/>
                  </a:lnTo>
                  <a:lnTo>
                    <a:pt x="98350" y="131134"/>
                  </a:lnTo>
                  <a:lnTo>
                    <a:pt x="72124" y="131134"/>
                  </a:lnTo>
                  <a:lnTo>
                    <a:pt x="72124" y="150803"/>
                  </a:lnTo>
                  <a:lnTo>
                    <a:pt x="39341" y="150803"/>
                  </a:lnTo>
                  <a:lnTo>
                    <a:pt x="39341" y="52454"/>
                  </a:lnTo>
                  <a:lnTo>
                    <a:pt x="39341" y="13114"/>
                  </a:lnTo>
                  <a:close/>
                  <a:moveTo>
                    <a:pt x="157360" y="59011"/>
                  </a:moveTo>
                  <a:lnTo>
                    <a:pt x="157360" y="150803"/>
                  </a:lnTo>
                  <a:lnTo>
                    <a:pt x="144247" y="150803"/>
                  </a:lnTo>
                  <a:lnTo>
                    <a:pt x="144247" y="59011"/>
                  </a:lnTo>
                  <a:close/>
                  <a:moveTo>
                    <a:pt x="32784" y="1"/>
                  </a:moveTo>
                  <a:lnTo>
                    <a:pt x="26227" y="6558"/>
                  </a:lnTo>
                  <a:lnTo>
                    <a:pt x="26227" y="45897"/>
                  </a:lnTo>
                  <a:lnTo>
                    <a:pt x="6558" y="45897"/>
                  </a:lnTo>
                  <a:lnTo>
                    <a:pt x="1" y="52454"/>
                  </a:lnTo>
                  <a:lnTo>
                    <a:pt x="1" y="157360"/>
                  </a:lnTo>
                  <a:lnTo>
                    <a:pt x="6558" y="163917"/>
                  </a:lnTo>
                  <a:lnTo>
                    <a:pt x="163917" y="163917"/>
                  </a:lnTo>
                  <a:lnTo>
                    <a:pt x="170473" y="157360"/>
                  </a:lnTo>
                  <a:lnTo>
                    <a:pt x="170473" y="52454"/>
                  </a:lnTo>
                  <a:lnTo>
                    <a:pt x="163917" y="45897"/>
                  </a:lnTo>
                  <a:lnTo>
                    <a:pt x="144247" y="45897"/>
                  </a:lnTo>
                  <a:lnTo>
                    <a:pt x="144247" y="6558"/>
                  </a:lnTo>
                  <a:lnTo>
                    <a:pt x="137690"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61"/>
            <p:cNvSpPr/>
            <p:nvPr/>
          </p:nvSpPr>
          <p:spPr>
            <a:xfrm>
              <a:off x="2993675" y="1385525"/>
              <a:ext cx="327875" cy="327850"/>
            </a:xfrm>
            <a:custGeom>
              <a:avLst/>
              <a:gdLst/>
              <a:ahLst/>
              <a:cxnLst/>
              <a:rect l="l" t="t" r="r" b="b"/>
              <a:pathLst>
                <a:path w="13115" h="13114" extrusionOk="0">
                  <a:moveTo>
                    <a:pt x="1" y="0"/>
                  </a:moveTo>
                  <a:lnTo>
                    <a:pt x="1" y="13114"/>
                  </a:lnTo>
                  <a:lnTo>
                    <a:pt x="13114" y="13114"/>
                  </a:lnTo>
                  <a:lnTo>
                    <a:pt x="1311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61"/>
            <p:cNvSpPr/>
            <p:nvPr/>
          </p:nvSpPr>
          <p:spPr>
            <a:xfrm>
              <a:off x="3649350" y="1385525"/>
              <a:ext cx="327850" cy="327850"/>
            </a:xfrm>
            <a:custGeom>
              <a:avLst/>
              <a:gdLst/>
              <a:ahLst/>
              <a:cxnLst/>
              <a:rect l="l" t="t" r="r" b="b"/>
              <a:pathLst>
                <a:path w="13114" h="13114" extrusionOk="0">
                  <a:moveTo>
                    <a:pt x="1" y="0"/>
                  </a:moveTo>
                  <a:lnTo>
                    <a:pt x="1" y="13114"/>
                  </a:lnTo>
                  <a:lnTo>
                    <a:pt x="13114" y="13114"/>
                  </a:lnTo>
                  <a:lnTo>
                    <a:pt x="1311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61"/>
            <p:cNvSpPr/>
            <p:nvPr/>
          </p:nvSpPr>
          <p:spPr>
            <a:xfrm>
              <a:off x="2993675" y="2041175"/>
              <a:ext cx="327875" cy="327875"/>
            </a:xfrm>
            <a:custGeom>
              <a:avLst/>
              <a:gdLst/>
              <a:ahLst/>
              <a:cxnLst/>
              <a:rect l="l" t="t" r="r" b="b"/>
              <a:pathLst>
                <a:path w="13115" h="13115" extrusionOk="0">
                  <a:moveTo>
                    <a:pt x="1" y="1"/>
                  </a:moveTo>
                  <a:lnTo>
                    <a:pt x="1" y="13114"/>
                  </a:lnTo>
                  <a:lnTo>
                    <a:pt x="13114" y="13114"/>
                  </a:lnTo>
                  <a:lnTo>
                    <a:pt x="13114"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61"/>
            <p:cNvSpPr/>
            <p:nvPr/>
          </p:nvSpPr>
          <p:spPr>
            <a:xfrm>
              <a:off x="3649350" y="2041175"/>
              <a:ext cx="327850" cy="327875"/>
            </a:xfrm>
            <a:custGeom>
              <a:avLst/>
              <a:gdLst/>
              <a:ahLst/>
              <a:cxnLst/>
              <a:rect l="l" t="t" r="r" b="b"/>
              <a:pathLst>
                <a:path w="13114" h="13115" extrusionOk="0">
                  <a:moveTo>
                    <a:pt x="1" y="1"/>
                  </a:moveTo>
                  <a:lnTo>
                    <a:pt x="1" y="13114"/>
                  </a:lnTo>
                  <a:lnTo>
                    <a:pt x="13114" y="13114"/>
                  </a:lnTo>
                  <a:lnTo>
                    <a:pt x="13114"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61"/>
            <p:cNvSpPr/>
            <p:nvPr/>
          </p:nvSpPr>
          <p:spPr>
            <a:xfrm>
              <a:off x="2993675" y="2696850"/>
              <a:ext cx="327875" cy="327850"/>
            </a:xfrm>
            <a:custGeom>
              <a:avLst/>
              <a:gdLst/>
              <a:ahLst/>
              <a:cxnLst/>
              <a:rect l="l" t="t" r="r" b="b"/>
              <a:pathLst>
                <a:path w="13115" h="13114" extrusionOk="0">
                  <a:moveTo>
                    <a:pt x="1" y="1"/>
                  </a:moveTo>
                  <a:lnTo>
                    <a:pt x="1" y="13114"/>
                  </a:lnTo>
                  <a:lnTo>
                    <a:pt x="13114" y="13114"/>
                  </a:lnTo>
                  <a:lnTo>
                    <a:pt x="13114"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61"/>
            <p:cNvSpPr/>
            <p:nvPr/>
          </p:nvSpPr>
          <p:spPr>
            <a:xfrm>
              <a:off x="3649350" y="2696850"/>
              <a:ext cx="327850" cy="327850"/>
            </a:xfrm>
            <a:custGeom>
              <a:avLst/>
              <a:gdLst/>
              <a:ahLst/>
              <a:cxnLst/>
              <a:rect l="l" t="t" r="r" b="b"/>
              <a:pathLst>
                <a:path w="13114" h="13114" extrusionOk="0">
                  <a:moveTo>
                    <a:pt x="1" y="1"/>
                  </a:moveTo>
                  <a:lnTo>
                    <a:pt x="1" y="13114"/>
                  </a:lnTo>
                  <a:lnTo>
                    <a:pt x="13114" y="13114"/>
                  </a:lnTo>
                  <a:lnTo>
                    <a:pt x="13114"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61"/>
            <p:cNvSpPr/>
            <p:nvPr/>
          </p:nvSpPr>
          <p:spPr>
            <a:xfrm>
              <a:off x="4305025" y="1385525"/>
              <a:ext cx="327850" cy="327850"/>
            </a:xfrm>
            <a:custGeom>
              <a:avLst/>
              <a:gdLst/>
              <a:ahLst/>
              <a:cxnLst/>
              <a:rect l="l" t="t" r="r" b="b"/>
              <a:pathLst>
                <a:path w="13114" h="13114" extrusionOk="0">
                  <a:moveTo>
                    <a:pt x="0" y="0"/>
                  </a:moveTo>
                  <a:lnTo>
                    <a:pt x="0" y="13114"/>
                  </a:lnTo>
                  <a:lnTo>
                    <a:pt x="13113" y="13114"/>
                  </a:lnTo>
                  <a:lnTo>
                    <a:pt x="13113"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61"/>
            <p:cNvSpPr/>
            <p:nvPr/>
          </p:nvSpPr>
          <p:spPr>
            <a:xfrm>
              <a:off x="4305025" y="2041175"/>
              <a:ext cx="327850" cy="327875"/>
            </a:xfrm>
            <a:custGeom>
              <a:avLst/>
              <a:gdLst/>
              <a:ahLst/>
              <a:cxnLst/>
              <a:rect l="l" t="t" r="r" b="b"/>
              <a:pathLst>
                <a:path w="13114" h="13115" extrusionOk="0">
                  <a:moveTo>
                    <a:pt x="0" y="1"/>
                  </a:moveTo>
                  <a:lnTo>
                    <a:pt x="0" y="13114"/>
                  </a:lnTo>
                  <a:lnTo>
                    <a:pt x="13113" y="13114"/>
                  </a:lnTo>
                  <a:lnTo>
                    <a:pt x="13113"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61"/>
            <p:cNvSpPr/>
            <p:nvPr/>
          </p:nvSpPr>
          <p:spPr>
            <a:xfrm>
              <a:off x="4305025" y="2696850"/>
              <a:ext cx="327850" cy="327850"/>
            </a:xfrm>
            <a:custGeom>
              <a:avLst/>
              <a:gdLst/>
              <a:ahLst/>
              <a:cxnLst/>
              <a:rect l="l" t="t" r="r" b="b"/>
              <a:pathLst>
                <a:path w="13114" h="13114" extrusionOk="0">
                  <a:moveTo>
                    <a:pt x="0" y="1"/>
                  </a:moveTo>
                  <a:lnTo>
                    <a:pt x="0" y="13114"/>
                  </a:lnTo>
                  <a:lnTo>
                    <a:pt x="13113" y="13114"/>
                  </a:lnTo>
                  <a:lnTo>
                    <a:pt x="13113"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61"/>
            <p:cNvSpPr/>
            <p:nvPr/>
          </p:nvSpPr>
          <p:spPr>
            <a:xfrm>
              <a:off x="2993675" y="3352525"/>
              <a:ext cx="327875" cy="327850"/>
            </a:xfrm>
            <a:custGeom>
              <a:avLst/>
              <a:gdLst/>
              <a:ahLst/>
              <a:cxnLst/>
              <a:rect l="l" t="t" r="r" b="b"/>
              <a:pathLst>
                <a:path w="13115" h="13114" extrusionOk="0">
                  <a:moveTo>
                    <a:pt x="1" y="0"/>
                  </a:moveTo>
                  <a:lnTo>
                    <a:pt x="1" y="13113"/>
                  </a:lnTo>
                  <a:lnTo>
                    <a:pt x="13114" y="13113"/>
                  </a:lnTo>
                  <a:lnTo>
                    <a:pt x="1311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61"/>
            <p:cNvSpPr/>
            <p:nvPr/>
          </p:nvSpPr>
          <p:spPr>
            <a:xfrm>
              <a:off x="3649350" y="3352525"/>
              <a:ext cx="327850" cy="327850"/>
            </a:xfrm>
            <a:custGeom>
              <a:avLst/>
              <a:gdLst/>
              <a:ahLst/>
              <a:cxnLst/>
              <a:rect l="l" t="t" r="r" b="b"/>
              <a:pathLst>
                <a:path w="13114" h="13114" extrusionOk="0">
                  <a:moveTo>
                    <a:pt x="1" y="0"/>
                  </a:moveTo>
                  <a:lnTo>
                    <a:pt x="1" y="13113"/>
                  </a:lnTo>
                  <a:lnTo>
                    <a:pt x="13114" y="13113"/>
                  </a:lnTo>
                  <a:lnTo>
                    <a:pt x="1311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61"/>
            <p:cNvSpPr/>
            <p:nvPr/>
          </p:nvSpPr>
          <p:spPr>
            <a:xfrm>
              <a:off x="4305025" y="3352525"/>
              <a:ext cx="327850" cy="327850"/>
            </a:xfrm>
            <a:custGeom>
              <a:avLst/>
              <a:gdLst/>
              <a:ahLst/>
              <a:cxnLst/>
              <a:rect l="l" t="t" r="r" b="b"/>
              <a:pathLst>
                <a:path w="13114" h="13114" extrusionOk="0">
                  <a:moveTo>
                    <a:pt x="0" y="0"/>
                  </a:moveTo>
                  <a:lnTo>
                    <a:pt x="0" y="13113"/>
                  </a:lnTo>
                  <a:lnTo>
                    <a:pt x="13113" y="13113"/>
                  </a:lnTo>
                  <a:lnTo>
                    <a:pt x="13113"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8" name="Google Shape;4938;p461"/>
          <p:cNvSpPr txBox="1"/>
          <p:nvPr/>
        </p:nvSpPr>
        <p:spPr>
          <a:xfrm>
            <a:off x="3660777" y="2705838"/>
            <a:ext cx="772200" cy="18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latin typeface="Inter SemiBold"/>
                <a:ea typeface="Inter SemiBold"/>
                <a:cs typeface="Inter SemiBold"/>
                <a:sym typeface="Inter SemiBold"/>
              </a:rPr>
              <a:t>Anycast </a:t>
            </a:r>
            <a:br>
              <a:rPr lang="en" sz="800">
                <a:latin typeface="Inter SemiBold"/>
                <a:ea typeface="Inter SemiBold"/>
                <a:cs typeface="Inter SemiBold"/>
                <a:sym typeface="Inter SemiBold"/>
              </a:rPr>
            </a:br>
            <a:r>
              <a:rPr lang="en" sz="800">
                <a:latin typeface="Inter SemiBold"/>
                <a:ea typeface="Inter SemiBold"/>
                <a:cs typeface="Inter SemiBold"/>
                <a:sym typeface="Inter SemiBold"/>
              </a:rPr>
              <a:t>GRE tunnel</a:t>
            </a:r>
            <a:endParaRPr sz="800">
              <a:latin typeface="Inter SemiBold"/>
              <a:ea typeface="Inter SemiBold"/>
              <a:cs typeface="Inter SemiBold"/>
              <a:sym typeface="Inter SemiBold"/>
            </a:endParaRPr>
          </a:p>
        </p:txBody>
      </p:sp>
      <p:sp>
        <p:nvSpPr>
          <p:cNvPr id="4939" name="Google Shape;4939;p461"/>
          <p:cNvSpPr txBox="1"/>
          <p:nvPr/>
        </p:nvSpPr>
        <p:spPr>
          <a:xfrm>
            <a:off x="3659200" y="3662244"/>
            <a:ext cx="760200" cy="1839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latin typeface="Inter SemiBold"/>
                <a:ea typeface="Inter SemiBold"/>
                <a:cs typeface="Inter SemiBold"/>
                <a:sym typeface="Inter SemiBold"/>
              </a:rPr>
              <a:t>Network</a:t>
            </a:r>
            <a:br>
              <a:rPr lang="en" sz="800">
                <a:latin typeface="Inter SemiBold"/>
                <a:ea typeface="Inter SemiBold"/>
                <a:cs typeface="Inter SemiBold"/>
                <a:sym typeface="Inter SemiBold"/>
              </a:rPr>
            </a:br>
            <a:r>
              <a:rPr lang="en" sz="800">
                <a:latin typeface="Inter SemiBold"/>
                <a:ea typeface="Inter SemiBold"/>
                <a:cs typeface="Inter SemiBold"/>
                <a:sym typeface="Inter SemiBold"/>
              </a:rPr>
              <a:t>interconnect</a:t>
            </a:r>
            <a:endParaRPr sz="800">
              <a:latin typeface="Inter SemiBold"/>
              <a:ea typeface="Inter SemiBold"/>
              <a:cs typeface="Inter SemiBold"/>
              <a:sym typeface="Inter SemiBold"/>
            </a:endParaRPr>
          </a:p>
        </p:txBody>
      </p:sp>
      <p:sp>
        <p:nvSpPr>
          <p:cNvPr id="4940" name="Google Shape;4940;p461"/>
          <p:cNvSpPr/>
          <p:nvPr/>
        </p:nvSpPr>
        <p:spPr>
          <a:xfrm>
            <a:off x="4616988" y="3015393"/>
            <a:ext cx="70200" cy="12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61"/>
          <p:cNvSpPr/>
          <p:nvPr/>
        </p:nvSpPr>
        <p:spPr>
          <a:xfrm>
            <a:off x="3529111" y="3014314"/>
            <a:ext cx="86700" cy="12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61"/>
          <p:cNvSpPr/>
          <p:nvPr/>
        </p:nvSpPr>
        <p:spPr>
          <a:xfrm>
            <a:off x="3529100" y="3923575"/>
            <a:ext cx="86700" cy="171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461"/>
          <p:cNvGrpSpPr/>
          <p:nvPr/>
        </p:nvGrpSpPr>
        <p:grpSpPr>
          <a:xfrm>
            <a:off x="1252550" y="2720276"/>
            <a:ext cx="315900" cy="87203"/>
            <a:chOff x="2992150" y="3290901"/>
            <a:chExt cx="315900" cy="87203"/>
          </a:xfrm>
        </p:grpSpPr>
        <p:cxnSp>
          <p:nvCxnSpPr>
            <p:cNvPr id="4944" name="Google Shape;4944;p461"/>
            <p:cNvCxnSpPr/>
            <p:nvPr/>
          </p:nvCxnSpPr>
          <p:spPr>
            <a:xfrm>
              <a:off x="2992150" y="3334100"/>
              <a:ext cx="315900" cy="0"/>
            </a:xfrm>
            <a:prstGeom prst="straightConnector1">
              <a:avLst/>
            </a:prstGeom>
            <a:noFill/>
            <a:ln w="9525" cap="flat" cmpd="sng">
              <a:solidFill>
                <a:srgbClr val="B0291C"/>
              </a:solidFill>
              <a:prstDash val="solid"/>
              <a:round/>
              <a:headEnd type="none" w="med" len="med"/>
              <a:tailEnd type="none" w="med" len="med"/>
            </a:ln>
          </p:spPr>
        </p:cxnSp>
        <p:grpSp>
          <p:nvGrpSpPr>
            <p:cNvPr id="4945" name="Google Shape;4945;p461"/>
            <p:cNvGrpSpPr/>
            <p:nvPr/>
          </p:nvGrpSpPr>
          <p:grpSpPr>
            <a:xfrm>
              <a:off x="3261563" y="3290901"/>
              <a:ext cx="43580" cy="87203"/>
              <a:chOff x="3310225" y="2358937"/>
              <a:chExt cx="109800" cy="219600"/>
            </a:xfrm>
          </p:grpSpPr>
          <p:cxnSp>
            <p:nvCxnSpPr>
              <p:cNvPr id="4946" name="Google Shape;4946;p461"/>
              <p:cNvCxnSpPr/>
              <p:nvPr/>
            </p:nvCxnSpPr>
            <p:spPr>
              <a:xfrm>
                <a:off x="3310225" y="2358937"/>
                <a:ext cx="109800" cy="109800"/>
              </a:xfrm>
              <a:prstGeom prst="straightConnector1">
                <a:avLst/>
              </a:prstGeom>
              <a:noFill/>
              <a:ln w="9525" cap="flat" cmpd="sng">
                <a:solidFill>
                  <a:srgbClr val="B0291C"/>
                </a:solidFill>
                <a:prstDash val="solid"/>
                <a:round/>
                <a:headEnd type="none" w="med" len="med"/>
                <a:tailEnd type="none" w="med" len="med"/>
              </a:ln>
            </p:spPr>
          </p:cxnSp>
          <p:cxnSp>
            <p:nvCxnSpPr>
              <p:cNvPr id="4947" name="Google Shape;4947;p461"/>
              <p:cNvCxnSpPr/>
              <p:nvPr/>
            </p:nvCxnSpPr>
            <p:spPr>
              <a:xfrm rot="10800000" flipH="1">
                <a:off x="3310225" y="2468737"/>
                <a:ext cx="109800" cy="109800"/>
              </a:xfrm>
              <a:prstGeom prst="straightConnector1">
                <a:avLst/>
              </a:prstGeom>
              <a:noFill/>
              <a:ln w="9525" cap="flat" cmpd="sng">
                <a:solidFill>
                  <a:srgbClr val="B0291C"/>
                </a:solidFill>
                <a:prstDash val="solid"/>
                <a:round/>
                <a:headEnd type="none" w="med" len="med"/>
                <a:tailEnd type="none" w="med" len="med"/>
              </a:ln>
            </p:spPr>
          </p:cxnSp>
        </p:grpSp>
      </p:grpSp>
      <p:grpSp>
        <p:nvGrpSpPr>
          <p:cNvPr id="4948" name="Google Shape;4948;p461"/>
          <p:cNvGrpSpPr/>
          <p:nvPr/>
        </p:nvGrpSpPr>
        <p:grpSpPr>
          <a:xfrm>
            <a:off x="1252550" y="3665929"/>
            <a:ext cx="315900" cy="87203"/>
            <a:chOff x="2992150" y="3290901"/>
            <a:chExt cx="315900" cy="87203"/>
          </a:xfrm>
        </p:grpSpPr>
        <p:cxnSp>
          <p:nvCxnSpPr>
            <p:cNvPr id="4949" name="Google Shape;4949;p461"/>
            <p:cNvCxnSpPr/>
            <p:nvPr/>
          </p:nvCxnSpPr>
          <p:spPr>
            <a:xfrm>
              <a:off x="2992150" y="3334100"/>
              <a:ext cx="315900" cy="0"/>
            </a:xfrm>
            <a:prstGeom prst="straightConnector1">
              <a:avLst/>
            </a:prstGeom>
            <a:noFill/>
            <a:ln w="9525" cap="flat" cmpd="sng">
              <a:solidFill>
                <a:srgbClr val="222222"/>
              </a:solidFill>
              <a:prstDash val="solid"/>
              <a:round/>
              <a:headEnd type="none" w="med" len="med"/>
              <a:tailEnd type="none" w="med" len="med"/>
            </a:ln>
          </p:spPr>
        </p:cxnSp>
        <p:grpSp>
          <p:nvGrpSpPr>
            <p:cNvPr id="4950" name="Google Shape;4950;p461"/>
            <p:cNvGrpSpPr/>
            <p:nvPr/>
          </p:nvGrpSpPr>
          <p:grpSpPr>
            <a:xfrm>
              <a:off x="3261563" y="3290901"/>
              <a:ext cx="43580" cy="87203"/>
              <a:chOff x="3310225" y="2358937"/>
              <a:chExt cx="109800" cy="219600"/>
            </a:xfrm>
          </p:grpSpPr>
          <p:cxnSp>
            <p:nvCxnSpPr>
              <p:cNvPr id="4951" name="Google Shape;4951;p461"/>
              <p:cNvCxnSpPr/>
              <p:nvPr/>
            </p:nvCxnSpPr>
            <p:spPr>
              <a:xfrm>
                <a:off x="3310225" y="2358937"/>
                <a:ext cx="109800" cy="109800"/>
              </a:xfrm>
              <a:prstGeom prst="straightConnector1">
                <a:avLst/>
              </a:prstGeom>
              <a:noFill/>
              <a:ln w="9525" cap="flat" cmpd="sng">
                <a:solidFill>
                  <a:srgbClr val="222222"/>
                </a:solidFill>
                <a:prstDash val="solid"/>
                <a:round/>
                <a:headEnd type="none" w="med" len="med"/>
                <a:tailEnd type="none" w="med" len="med"/>
              </a:ln>
            </p:spPr>
          </p:cxnSp>
          <p:cxnSp>
            <p:nvCxnSpPr>
              <p:cNvPr id="4952" name="Google Shape;4952;p461"/>
              <p:cNvCxnSpPr/>
              <p:nvPr/>
            </p:nvCxnSpPr>
            <p:spPr>
              <a:xfrm rot="10800000" flipH="1">
                <a:off x="3310225" y="2468737"/>
                <a:ext cx="109800" cy="109800"/>
              </a:xfrm>
              <a:prstGeom prst="straightConnector1">
                <a:avLst/>
              </a:prstGeom>
              <a:noFill/>
              <a:ln w="9525" cap="flat" cmpd="sng">
                <a:solidFill>
                  <a:srgbClr val="222222"/>
                </a:solidFill>
                <a:prstDash val="solid"/>
                <a:round/>
                <a:headEnd type="none" w="med" len="med"/>
                <a:tailEnd type="none" w="med" len="med"/>
              </a:ln>
            </p:spPr>
          </p:cxnSp>
        </p:grpSp>
      </p:grpSp>
      <p:grpSp>
        <p:nvGrpSpPr>
          <p:cNvPr id="4953" name="Google Shape;4953;p461"/>
          <p:cNvGrpSpPr/>
          <p:nvPr/>
        </p:nvGrpSpPr>
        <p:grpSpPr>
          <a:xfrm>
            <a:off x="4981310" y="3875338"/>
            <a:ext cx="240260" cy="271708"/>
            <a:chOff x="2071688" y="985838"/>
            <a:chExt cx="246294" cy="278532"/>
          </a:xfrm>
        </p:grpSpPr>
        <p:sp>
          <p:nvSpPr>
            <p:cNvPr id="4954" name="Google Shape;4954;p461"/>
            <p:cNvSpPr/>
            <p:nvPr/>
          </p:nvSpPr>
          <p:spPr>
            <a:xfrm>
              <a:off x="2247900" y="1204913"/>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55" name="Google Shape;4955;p461"/>
            <p:cNvSpPr/>
            <p:nvPr/>
          </p:nvSpPr>
          <p:spPr>
            <a:xfrm>
              <a:off x="2071688" y="985838"/>
              <a:ext cx="246294" cy="278532"/>
            </a:xfrm>
            <a:custGeom>
              <a:avLst/>
              <a:gdLst/>
              <a:ahLst/>
              <a:cxnLst/>
              <a:rect l="l" t="t" r="r" b="b"/>
              <a:pathLst>
                <a:path w="21600" h="21600" extrusionOk="0">
                  <a:moveTo>
                    <a:pt x="19721" y="7421"/>
                  </a:moveTo>
                  <a:lnTo>
                    <a:pt x="17622" y="9473"/>
                  </a:lnTo>
                  <a:lnTo>
                    <a:pt x="4316" y="9473"/>
                  </a:lnTo>
                  <a:lnTo>
                    <a:pt x="1879" y="7563"/>
                  </a:lnTo>
                  <a:lnTo>
                    <a:pt x="1879" y="4689"/>
                  </a:lnTo>
                  <a:lnTo>
                    <a:pt x="3602" y="6043"/>
                  </a:lnTo>
                  <a:lnTo>
                    <a:pt x="18434" y="6043"/>
                  </a:lnTo>
                  <a:lnTo>
                    <a:pt x="19721" y="4880"/>
                  </a:lnTo>
                  <a:cubicBezTo>
                    <a:pt x="19721" y="4880"/>
                    <a:pt x="19721" y="7421"/>
                    <a:pt x="19721" y="7421"/>
                  </a:cubicBezTo>
                  <a:close/>
                  <a:moveTo>
                    <a:pt x="19721" y="12737"/>
                  </a:moveTo>
                  <a:lnTo>
                    <a:pt x="17622" y="14789"/>
                  </a:lnTo>
                  <a:lnTo>
                    <a:pt x="4316" y="14789"/>
                  </a:lnTo>
                  <a:lnTo>
                    <a:pt x="1879" y="12874"/>
                  </a:lnTo>
                  <a:lnTo>
                    <a:pt x="1879" y="9785"/>
                  </a:lnTo>
                  <a:lnTo>
                    <a:pt x="3602" y="11134"/>
                  </a:lnTo>
                  <a:lnTo>
                    <a:pt x="18453" y="11134"/>
                  </a:lnTo>
                  <a:lnTo>
                    <a:pt x="19721" y="9888"/>
                  </a:lnTo>
                  <a:cubicBezTo>
                    <a:pt x="19721" y="9888"/>
                    <a:pt x="19721" y="12737"/>
                    <a:pt x="19721" y="12737"/>
                  </a:cubicBezTo>
                  <a:close/>
                  <a:moveTo>
                    <a:pt x="19721" y="18273"/>
                  </a:moveTo>
                  <a:lnTo>
                    <a:pt x="17721" y="19935"/>
                  </a:lnTo>
                  <a:lnTo>
                    <a:pt x="3631" y="19935"/>
                  </a:lnTo>
                  <a:lnTo>
                    <a:pt x="1893" y="18311"/>
                  </a:lnTo>
                  <a:lnTo>
                    <a:pt x="1893" y="15105"/>
                  </a:lnTo>
                  <a:lnTo>
                    <a:pt x="3616" y="16450"/>
                  </a:lnTo>
                  <a:lnTo>
                    <a:pt x="18453" y="16450"/>
                  </a:lnTo>
                  <a:lnTo>
                    <a:pt x="19721" y="15204"/>
                  </a:lnTo>
                  <a:cubicBezTo>
                    <a:pt x="19721" y="15204"/>
                    <a:pt x="19721" y="18273"/>
                    <a:pt x="19721" y="18273"/>
                  </a:cubicBezTo>
                  <a:close/>
                  <a:moveTo>
                    <a:pt x="4359" y="1661"/>
                  </a:moveTo>
                  <a:lnTo>
                    <a:pt x="17331" y="1661"/>
                  </a:lnTo>
                  <a:lnTo>
                    <a:pt x="19242" y="2953"/>
                  </a:lnTo>
                  <a:lnTo>
                    <a:pt x="17645" y="4398"/>
                  </a:lnTo>
                  <a:lnTo>
                    <a:pt x="4316" y="4398"/>
                  </a:lnTo>
                  <a:lnTo>
                    <a:pt x="2438" y="2920"/>
                  </a:lnTo>
                  <a:cubicBezTo>
                    <a:pt x="2438" y="2920"/>
                    <a:pt x="4359" y="1661"/>
                    <a:pt x="4359" y="1661"/>
                  </a:cubicBezTo>
                  <a:close/>
                  <a:moveTo>
                    <a:pt x="21229" y="2184"/>
                  </a:moveTo>
                  <a:lnTo>
                    <a:pt x="18214" y="154"/>
                  </a:lnTo>
                  <a:lnTo>
                    <a:pt x="17645" y="0"/>
                  </a:lnTo>
                  <a:lnTo>
                    <a:pt x="4049" y="0"/>
                  </a:lnTo>
                  <a:lnTo>
                    <a:pt x="3490" y="162"/>
                  </a:lnTo>
                  <a:lnTo>
                    <a:pt x="385" y="2193"/>
                  </a:lnTo>
                  <a:lnTo>
                    <a:pt x="0" y="2861"/>
                  </a:lnTo>
                  <a:lnTo>
                    <a:pt x="0" y="18643"/>
                  </a:lnTo>
                  <a:lnTo>
                    <a:pt x="258" y="19216"/>
                  </a:lnTo>
                  <a:lnTo>
                    <a:pt x="2527" y="21338"/>
                  </a:lnTo>
                  <a:lnTo>
                    <a:pt x="3213" y="21600"/>
                  </a:lnTo>
                  <a:lnTo>
                    <a:pt x="18082" y="21600"/>
                  </a:lnTo>
                  <a:lnTo>
                    <a:pt x="18726" y="21376"/>
                  </a:lnTo>
                  <a:lnTo>
                    <a:pt x="21299" y="19254"/>
                  </a:lnTo>
                  <a:lnTo>
                    <a:pt x="21600" y="18643"/>
                  </a:lnTo>
                  <a:lnTo>
                    <a:pt x="21600" y="2861"/>
                  </a:lnTo>
                  <a:cubicBezTo>
                    <a:pt x="21600" y="2861"/>
                    <a:pt x="21229" y="2184"/>
                    <a:pt x="21229" y="2184"/>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56" name="Google Shape;4956;p461"/>
            <p:cNvSpPr/>
            <p:nvPr/>
          </p:nvSpPr>
          <p:spPr>
            <a:xfrm>
              <a:off x="2247900" y="1138238"/>
              <a:ext cx="22500" cy="22500"/>
            </a:xfrm>
            <a:prstGeom prst="ellipse">
              <a:avLst/>
            </a:pr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957" name="Google Shape;4957;p461"/>
            <p:cNvSpPr/>
            <p:nvPr/>
          </p:nvSpPr>
          <p:spPr>
            <a:xfrm>
              <a:off x="2247900" y="1071563"/>
              <a:ext cx="22405" cy="22403"/>
            </a:xfrm>
            <a:custGeom>
              <a:avLst/>
              <a:gdLst/>
              <a:ahLst/>
              <a:cxnLst/>
              <a:rect l="l" t="t" r="r" b="b"/>
              <a:pathLst>
                <a:path w="21389" h="21387" extrusionOk="0">
                  <a:moveTo>
                    <a:pt x="18259" y="3132"/>
                  </a:moveTo>
                  <a:cubicBezTo>
                    <a:pt x="16764" y="1639"/>
                    <a:pt x="14856" y="621"/>
                    <a:pt x="12783" y="206"/>
                  </a:cubicBezTo>
                  <a:cubicBezTo>
                    <a:pt x="10706" y="-208"/>
                    <a:pt x="8556" y="7"/>
                    <a:pt x="6602" y="815"/>
                  </a:cubicBezTo>
                  <a:cubicBezTo>
                    <a:pt x="4647" y="1623"/>
                    <a:pt x="2978" y="2994"/>
                    <a:pt x="1802" y="4754"/>
                  </a:cubicBezTo>
                  <a:cubicBezTo>
                    <a:pt x="630" y="6514"/>
                    <a:pt x="0" y="8581"/>
                    <a:pt x="0" y="10694"/>
                  </a:cubicBezTo>
                  <a:cubicBezTo>
                    <a:pt x="-5" y="12101"/>
                    <a:pt x="266" y="13493"/>
                    <a:pt x="799" y="14792"/>
                  </a:cubicBezTo>
                  <a:cubicBezTo>
                    <a:pt x="1336" y="16097"/>
                    <a:pt x="2124" y="17273"/>
                    <a:pt x="3117" y="18271"/>
                  </a:cubicBezTo>
                  <a:cubicBezTo>
                    <a:pt x="4115" y="19264"/>
                    <a:pt x="5291" y="20052"/>
                    <a:pt x="6596" y="20589"/>
                  </a:cubicBezTo>
                  <a:cubicBezTo>
                    <a:pt x="7896" y="21121"/>
                    <a:pt x="9288" y="21392"/>
                    <a:pt x="10695" y="21387"/>
                  </a:cubicBezTo>
                  <a:cubicBezTo>
                    <a:pt x="12809" y="21387"/>
                    <a:pt x="14876" y="20757"/>
                    <a:pt x="16636" y="19586"/>
                  </a:cubicBezTo>
                  <a:cubicBezTo>
                    <a:pt x="18397" y="18409"/>
                    <a:pt x="19768" y="16741"/>
                    <a:pt x="20577" y="14787"/>
                  </a:cubicBezTo>
                  <a:cubicBezTo>
                    <a:pt x="21385" y="12833"/>
                    <a:pt x="21595" y="10684"/>
                    <a:pt x="21186" y="8607"/>
                  </a:cubicBezTo>
                  <a:cubicBezTo>
                    <a:pt x="20771" y="6535"/>
                    <a:pt x="19753" y="4627"/>
                    <a:pt x="18259" y="313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4958" name="Google Shape;4958;p461"/>
          <p:cNvSpPr/>
          <p:nvPr/>
        </p:nvSpPr>
        <p:spPr>
          <a:xfrm>
            <a:off x="4624375" y="3923575"/>
            <a:ext cx="107100" cy="171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9" name="Google Shape;4959;p461"/>
          <p:cNvGrpSpPr/>
          <p:nvPr/>
        </p:nvGrpSpPr>
        <p:grpSpPr>
          <a:xfrm>
            <a:off x="3457556" y="3820028"/>
            <a:ext cx="1496435" cy="108300"/>
            <a:chOff x="3193375" y="4911378"/>
            <a:chExt cx="1496435" cy="108300"/>
          </a:xfrm>
        </p:grpSpPr>
        <p:cxnSp>
          <p:nvCxnSpPr>
            <p:cNvPr id="4960" name="Google Shape;4960;p461"/>
            <p:cNvCxnSpPr/>
            <p:nvPr/>
          </p:nvCxnSpPr>
          <p:spPr>
            <a:xfrm rot="10800000">
              <a:off x="3193375" y="5018150"/>
              <a:ext cx="1431000" cy="0"/>
            </a:xfrm>
            <a:prstGeom prst="straightConnector1">
              <a:avLst/>
            </a:prstGeom>
            <a:noFill/>
            <a:ln w="9525" cap="flat" cmpd="sng">
              <a:solidFill>
                <a:srgbClr val="0055DC"/>
              </a:solidFill>
              <a:prstDash val="solid"/>
              <a:round/>
              <a:headEnd type="none" w="med" len="med"/>
              <a:tailEnd type="none" w="med" len="med"/>
            </a:ln>
          </p:spPr>
        </p:cxnSp>
        <p:cxnSp>
          <p:nvCxnSpPr>
            <p:cNvPr id="4961" name="Google Shape;4961;p461"/>
            <p:cNvCxnSpPr/>
            <p:nvPr/>
          </p:nvCxnSpPr>
          <p:spPr>
            <a:xfrm rot="10800000" flipH="1">
              <a:off x="4620209" y="4911378"/>
              <a:ext cx="69600" cy="108300"/>
            </a:xfrm>
            <a:prstGeom prst="straightConnector1">
              <a:avLst/>
            </a:prstGeom>
            <a:noFill/>
            <a:ln w="9525" cap="flat" cmpd="sng">
              <a:solidFill>
                <a:srgbClr val="0055DC"/>
              </a:solidFill>
              <a:prstDash val="solid"/>
              <a:round/>
              <a:headEnd type="none" w="med" len="med"/>
              <a:tailEnd type="none" w="med" len="med"/>
            </a:ln>
          </p:spPr>
        </p:cxnSp>
      </p:grpSp>
      <p:grpSp>
        <p:nvGrpSpPr>
          <p:cNvPr id="4962" name="Google Shape;4962;p461"/>
          <p:cNvGrpSpPr/>
          <p:nvPr/>
        </p:nvGrpSpPr>
        <p:grpSpPr>
          <a:xfrm rot="10800000" flipH="1">
            <a:off x="3457556" y="4095053"/>
            <a:ext cx="1496435" cy="108300"/>
            <a:chOff x="3193375" y="4911378"/>
            <a:chExt cx="1496435" cy="108300"/>
          </a:xfrm>
        </p:grpSpPr>
        <p:cxnSp>
          <p:nvCxnSpPr>
            <p:cNvPr id="4963" name="Google Shape;4963;p461"/>
            <p:cNvCxnSpPr/>
            <p:nvPr/>
          </p:nvCxnSpPr>
          <p:spPr>
            <a:xfrm rot="10800000">
              <a:off x="3193375" y="5018150"/>
              <a:ext cx="1431000" cy="0"/>
            </a:xfrm>
            <a:prstGeom prst="straightConnector1">
              <a:avLst/>
            </a:prstGeom>
            <a:noFill/>
            <a:ln w="9525" cap="flat" cmpd="sng">
              <a:solidFill>
                <a:srgbClr val="0055DC"/>
              </a:solidFill>
              <a:prstDash val="solid"/>
              <a:round/>
              <a:headEnd type="none" w="med" len="med"/>
              <a:tailEnd type="none" w="med" len="med"/>
            </a:ln>
          </p:spPr>
        </p:cxnSp>
        <p:cxnSp>
          <p:nvCxnSpPr>
            <p:cNvPr id="4964" name="Google Shape;4964;p461"/>
            <p:cNvCxnSpPr/>
            <p:nvPr/>
          </p:nvCxnSpPr>
          <p:spPr>
            <a:xfrm rot="10800000" flipH="1">
              <a:off x="4620209" y="4911378"/>
              <a:ext cx="69600" cy="108300"/>
            </a:xfrm>
            <a:prstGeom prst="straightConnector1">
              <a:avLst/>
            </a:prstGeom>
            <a:noFill/>
            <a:ln w="9525" cap="flat" cmpd="sng">
              <a:solidFill>
                <a:srgbClr val="0055DC"/>
              </a:solidFill>
              <a:prstDash val="solid"/>
              <a:round/>
              <a:headEnd type="none" w="med" len="med"/>
              <a:tailEnd type="none" w="med" len="med"/>
            </a:ln>
          </p:spPr>
        </p:cxnSp>
      </p:grpSp>
      <p:grpSp>
        <p:nvGrpSpPr>
          <p:cNvPr id="4965" name="Google Shape;4965;p461"/>
          <p:cNvGrpSpPr/>
          <p:nvPr/>
        </p:nvGrpSpPr>
        <p:grpSpPr>
          <a:xfrm>
            <a:off x="3444702" y="2952640"/>
            <a:ext cx="1286623" cy="241052"/>
            <a:chOff x="-1805204" y="4800315"/>
            <a:chExt cx="1286623" cy="241052"/>
          </a:xfrm>
        </p:grpSpPr>
        <p:sp>
          <p:nvSpPr>
            <p:cNvPr id="4966" name="Google Shape;4966;p461"/>
            <p:cNvSpPr/>
            <p:nvPr/>
          </p:nvSpPr>
          <p:spPr>
            <a:xfrm>
              <a:off x="-1804981" y="4827425"/>
              <a:ext cx="1286400" cy="1866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461"/>
            <p:cNvGrpSpPr/>
            <p:nvPr/>
          </p:nvGrpSpPr>
          <p:grpSpPr>
            <a:xfrm>
              <a:off x="-1748675" y="4871286"/>
              <a:ext cx="1229569" cy="99085"/>
              <a:chOff x="1048175" y="6189736"/>
              <a:chExt cx="1229569" cy="99085"/>
            </a:xfrm>
          </p:grpSpPr>
          <p:grpSp>
            <p:nvGrpSpPr>
              <p:cNvPr id="4968" name="Google Shape;4968;p461"/>
              <p:cNvGrpSpPr/>
              <p:nvPr/>
            </p:nvGrpSpPr>
            <p:grpSpPr>
              <a:xfrm>
                <a:off x="1054889" y="6190048"/>
                <a:ext cx="1222854" cy="98773"/>
                <a:chOff x="717007" y="3577721"/>
                <a:chExt cx="2081100" cy="168096"/>
              </a:xfrm>
            </p:grpSpPr>
            <p:grpSp>
              <p:nvGrpSpPr>
                <p:cNvPr id="4969" name="Google Shape;4969;p461"/>
                <p:cNvGrpSpPr/>
                <p:nvPr/>
              </p:nvGrpSpPr>
              <p:grpSpPr>
                <a:xfrm>
                  <a:off x="2707271" y="3577721"/>
                  <a:ext cx="84380" cy="168096"/>
                  <a:chOff x="4706955" y="1606192"/>
                  <a:chExt cx="88756" cy="176832"/>
                </a:xfrm>
              </p:grpSpPr>
              <p:cxnSp>
                <p:nvCxnSpPr>
                  <p:cNvPr id="4970" name="Google Shape;4970;p461"/>
                  <p:cNvCxnSpPr/>
                  <p:nvPr/>
                </p:nvCxnSpPr>
                <p:spPr>
                  <a:xfrm>
                    <a:off x="4707511"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971" name="Google Shape;4971;p461"/>
                  <p:cNvCxnSpPr/>
                  <p:nvPr/>
                </p:nvCxnSpPr>
                <p:spPr>
                  <a:xfrm rot="10800000" flipH="1">
                    <a:off x="4706955" y="1694524"/>
                    <a:ext cx="88500" cy="88500"/>
                  </a:xfrm>
                  <a:prstGeom prst="straightConnector1">
                    <a:avLst/>
                  </a:prstGeom>
                  <a:noFill/>
                  <a:ln w="9525" cap="flat" cmpd="sng">
                    <a:solidFill>
                      <a:srgbClr val="0055DC"/>
                    </a:solidFill>
                    <a:prstDash val="solid"/>
                    <a:round/>
                    <a:headEnd type="none" w="med" len="med"/>
                    <a:tailEnd type="none" w="med" len="med"/>
                  </a:ln>
                </p:spPr>
              </p:cxnSp>
            </p:grpSp>
            <p:cxnSp>
              <p:nvCxnSpPr>
                <p:cNvPr id="4972" name="Google Shape;4972;p461"/>
                <p:cNvCxnSpPr/>
                <p:nvPr/>
              </p:nvCxnSpPr>
              <p:spPr>
                <a:xfrm rot="10800000">
                  <a:off x="717007" y="3663455"/>
                  <a:ext cx="2081100" cy="0"/>
                </a:xfrm>
                <a:prstGeom prst="straightConnector1">
                  <a:avLst/>
                </a:prstGeom>
                <a:noFill/>
                <a:ln w="9525" cap="flat" cmpd="sng">
                  <a:solidFill>
                    <a:srgbClr val="0055DC"/>
                  </a:solidFill>
                  <a:prstDash val="solid"/>
                  <a:round/>
                  <a:headEnd type="none" w="med" len="med"/>
                  <a:tailEnd type="none" w="med" len="med"/>
                </a:ln>
              </p:spPr>
            </p:cxnSp>
          </p:grpSp>
          <p:grpSp>
            <p:nvGrpSpPr>
              <p:cNvPr id="4973" name="Google Shape;4973;p461"/>
              <p:cNvGrpSpPr/>
              <p:nvPr/>
            </p:nvGrpSpPr>
            <p:grpSpPr>
              <a:xfrm rot="10800000">
                <a:off x="1048175" y="6189736"/>
                <a:ext cx="49579" cy="98778"/>
                <a:chOff x="4668253" y="1606192"/>
                <a:chExt cx="88756" cy="176832"/>
              </a:xfrm>
            </p:grpSpPr>
            <p:cxnSp>
              <p:nvCxnSpPr>
                <p:cNvPr id="4974" name="Google Shape;4974;p461"/>
                <p:cNvCxnSpPr/>
                <p:nvPr/>
              </p:nvCxnSpPr>
              <p:spPr>
                <a:xfrm>
                  <a:off x="4668809"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975" name="Google Shape;4975;p461"/>
                <p:cNvCxnSpPr/>
                <p:nvPr/>
              </p:nvCxnSpPr>
              <p:spPr>
                <a:xfrm rot="10800000" flipH="1">
                  <a:off x="4668253" y="1694524"/>
                  <a:ext cx="88500" cy="88500"/>
                </a:xfrm>
                <a:prstGeom prst="straightConnector1">
                  <a:avLst/>
                </a:prstGeom>
                <a:noFill/>
                <a:ln w="9525" cap="flat" cmpd="sng">
                  <a:solidFill>
                    <a:srgbClr val="0055DC"/>
                  </a:solidFill>
                  <a:prstDash val="solid"/>
                  <a:round/>
                  <a:headEnd type="none" w="med" len="med"/>
                  <a:tailEnd type="none" w="med" len="med"/>
                </a:ln>
              </p:spPr>
            </p:cxnSp>
          </p:grpSp>
        </p:grpSp>
        <p:grpSp>
          <p:nvGrpSpPr>
            <p:cNvPr id="4976" name="Google Shape;4976;p461"/>
            <p:cNvGrpSpPr/>
            <p:nvPr/>
          </p:nvGrpSpPr>
          <p:grpSpPr>
            <a:xfrm>
              <a:off x="-1805204" y="4800315"/>
              <a:ext cx="1279500" cy="51652"/>
              <a:chOff x="3449296" y="2954840"/>
              <a:chExt cx="1279500" cy="51652"/>
            </a:xfrm>
          </p:grpSpPr>
          <p:grpSp>
            <p:nvGrpSpPr>
              <p:cNvPr id="4977" name="Google Shape;4977;p461"/>
              <p:cNvGrpSpPr/>
              <p:nvPr/>
            </p:nvGrpSpPr>
            <p:grpSpPr>
              <a:xfrm rot="10800000">
                <a:off x="3456472" y="2954840"/>
                <a:ext cx="25935" cy="51652"/>
                <a:chOff x="4974023" y="1606192"/>
                <a:chExt cx="88756" cy="176832"/>
              </a:xfrm>
            </p:grpSpPr>
            <p:cxnSp>
              <p:nvCxnSpPr>
                <p:cNvPr id="4978" name="Google Shape;4978;p461"/>
                <p:cNvCxnSpPr/>
                <p:nvPr/>
              </p:nvCxnSpPr>
              <p:spPr>
                <a:xfrm>
                  <a:off x="4974579"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979" name="Google Shape;4979;p461"/>
                <p:cNvCxnSpPr/>
                <p:nvPr/>
              </p:nvCxnSpPr>
              <p:spPr>
                <a:xfrm rot="10800000" flipH="1">
                  <a:off x="4974023" y="1694524"/>
                  <a:ext cx="88500" cy="88500"/>
                </a:xfrm>
                <a:prstGeom prst="straightConnector1">
                  <a:avLst/>
                </a:prstGeom>
                <a:noFill/>
                <a:ln w="9525" cap="flat" cmpd="sng">
                  <a:solidFill>
                    <a:srgbClr val="0055DC"/>
                  </a:solidFill>
                  <a:prstDash val="solid"/>
                  <a:round/>
                  <a:headEnd type="none" w="med" len="med"/>
                  <a:tailEnd type="none" w="med" len="med"/>
                </a:ln>
              </p:spPr>
            </p:cxnSp>
          </p:grpSp>
          <p:cxnSp>
            <p:nvCxnSpPr>
              <p:cNvPr id="4980" name="Google Shape;4980;p461"/>
              <p:cNvCxnSpPr/>
              <p:nvPr/>
            </p:nvCxnSpPr>
            <p:spPr>
              <a:xfrm rot="10800000">
                <a:off x="3449296" y="2981775"/>
                <a:ext cx="1279500" cy="0"/>
              </a:xfrm>
              <a:prstGeom prst="straightConnector1">
                <a:avLst/>
              </a:prstGeom>
              <a:noFill/>
              <a:ln w="9525" cap="flat" cmpd="sng">
                <a:solidFill>
                  <a:srgbClr val="0055DC"/>
                </a:solidFill>
                <a:prstDash val="lgDash"/>
                <a:round/>
                <a:headEnd type="none" w="med" len="med"/>
                <a:tailEnd type="none" w="med" len="med"/>
              </a:ln>
            </p:spPr>
          </p:cxnSp>
        </p:grpSp>
        <p:grpSp>
          <p:nvGrpSpPr>
            <p:cNvPr id="4981" name="Google Shape;4981;p461"/>
            <p:cNvGrpSpPr/>
            <p:nvPr/>
          </p:nvGrpSpPr>
          <p:grpSpPr>
            <a:xfrm>
              <a:off x="-1805204" y="4989715"/>
              <a:ext cx="1279500" cy="51652"/>
              <a:chOff x="3449296" y="3144240"/>
              <a:chExt cx="1279500" cy="51652"/>
            </a:xfrm>
          </p:grpSpPr>
          <p:cxnSp>
            <p:nvCxnSpPr>
              <p:cNvPr id="4982" name="Google Shape;4982;p461"/>
              <p:cNvCxnSpPr/>
              <p:nvPr/>
            </p:nvCxnSpPr>
            <p:spPr>
              <a:xfrm rot="10800000">
                <a:off x="3449296" y="3170300"/>
                <a:ext cx="1279500" cy="0"/>
              </a:xfrm>
              <a:prstGeom prst="straightConnector1">
                <a:avLst/>
              </a:prstGeom>
              <a:noFill/>
              <a:ln w="9525" cap="flat" cmpd="sng">
                <a:solidFill>
                  <a:srgbClr val="0055DC"/>
                </a:solidFill>
                <a:prstDash val="lgDash"/>
                <a:round/>
                <a:headEnd type="none" w="med" len="med"/>
                <a:tailEnd type="none" w="med" len="med"/>
              </a:ln>
            </p:spPr>
          </p:cxnSp>
          <p:grpSp>
            <p:nvGrpSpPr>
              <p:cNvPr id="4983" name="Google Shape;4983;p461"/>
              <p:cNvGrpSpPr/>
              <p:nvPr/>
            </p:nvGrpSpPr>
            <p:grpSpPr>
              <a:xfrm rot="10800000">
                <a:off x="3456472" y="3144240"/>
                <a:ext cx="25935" cy="51652"/>
                <a:chOff x="4974023" y="1606192"/>
                <a:chExt cx="88756" cy="176832"/>
              </a:xfrm>
            </p:grpSpPr>
            <p:cxnSp>
              <p:nvCxnSpPr>
                <p:cNvPr id="4984" name="Google Shape;4984;p461"/>
                <p:cNvCxnSpPr/>
                <p:nvPr/>
              </p:nvCxnSpPr>
              <p:spPr>
                <a:xfrm>
                  <a:off x="4974579" y="1606192"/>
                  <a:ext cx="88200" cy="88200"/>
                </a:xfrm>
                <a:prstGeom prst="straightConnector1">
                  <a:avLst/>
                </a:prstGeom>
                <a:noFill/>
                <a:ln w="9525" cap="flat" cmpd="sng">
                  <a:solidFill>
                    <a:srgbClr val="0055DC"/>
                  </a:solidFill>
                  <a:prstDash val="solid"/>
                  <a:round/>
                  <a:headEnd type="none" w="med" len="med"/>
                  <a:tailEnd type="none" w="med" len="med"/>
                </a:ln>
              </p:spPr>
            </p:cxnSp>
            <p:cxnSp>
              <p:nvCxnSpPr>
                <p:cNvPr id="4985" name="Google Shape;4985;p461"/>
                <p:cNvCxnSpPr/>
                <p:nvPr/>
              </p:nvCxnSpPr>
              <p:spPr>
                <a:xfrm rot="10800000" flipH="1">
                  <a:off x="4974023" y="1694524"/>
                  <a:ext cx="88500" cy="88500"/>
                </a:xfrm>
                <a:prstGeom prst="straightConnector1">
                  <a:avLst/>
                </a:prstGeom>
                <a:noFill/>
                <a:ln w="9525" cap="flat" cmpd="sng">
                  <a:solidFill>
                    <a:srgbClr val="0055DC"/>
                  </a:solidFill>
                  <a:prstDash val="solid"/>
                  <a:round/>
                  <a:headEnd type="none" w="med" len="med"/>
                  <a:tailEnd type="none" w="med" len="med"/>
                </a:ln>
              </p:spPr>
            </p:cxnSp>
          </p:grpSp>
        </p:grpSp>
      </p:grpSp>
      <p:sp>
        <p:nvSpPr>
          <p:cNvPr id="4986" name="Google Shape;4986;p461"/>
          <p:cNvSpPr/>
          <p:nvPr/>
        </p:nvSpPr>
        <p:spPr>
          <a:xfrm>
            <a:off x="6087275" y="4095235"/>
            <a:ext cx="2688300" cy="684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461"/>
          <p:cNvSpPr/>
          <p:nvPr/>
        </p:nvSpPr>
        <p:spPr>
          <a:xfrm>
            <a:off x="6805270" y="4175597"/>
            <a:ext cx="600000" cy="3777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Secure Web Gateway</a:t>
            </a:r>
            <a:endParaRPr sz="700">
              <a:solidFill>
                <a:srgbClr val="B7B7B7"/>
              </a:solidFill>
              <a:latin typeface="Inter SemiBold"/>
              <a:ea typeface="Inter SemiBold"/>
              <a:cs typeface="Inter SemiBold"/>
              <a:sym typeface="Inter SemiBold"/>
            </a:endParaRPr>
          </a:p>
        </p:txBody>
      </p:sp>
      <p:sp>
        <p:nvSpPr>
          <p:cNvPr id="4988" name="Google Shape;4988;p461"/>
          <p:cNvSpPr/>
          <p:nvPr/>
        </p:nvSpPr>
        <p:spPr>
          <a:xfrm>
            <a:off x="7457200" y="4175597"/>
            <a:ext cx="600000" cy="377700"/>
          </a:xfrm>
          <a:prstGeom prst="hexagon">
            <a:avLst>
              <a:gd name="adj" fmla="val 20216"/>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Inter SemiBold"/>
                <a:ea typeface="Inter SemiBold"/>
                <a:cs typeface="Inter SemiBold"/>
                <a:sym typeface="Inter SemiBold"/>
              </a:rPr>
              <a:t>Firewall as a Service</a:t>
            </a:r>
            <a:endParaRPr sz="700">
              <a:solidFill>
                <a:schemeClr val="dk1"/>
              </a:solidFill>
              <a:latin typeface="Inter SemiBold"/>
              <a:ea typeface="Inter SemiBold"/>
              <a:cs typeface="Inter SemiBold"/>
              <a:sym typeface="Inter SemiBold"/>
            </a:endParaRPr>
          </a:p>
        </p:txBody>
      </p:sp>
      <p:sp>
        <p:nvSpPr>
          <p:cNvPr id="4989" name="Google Shape;4989;p461"/>
          <p:cNvSpPr/>
          <p:nvPr/>
        </p:nvSpPr>
        <p:spPr>
          <a:xfrm>
            <a:off x="8105615" y="4175597"/>
            <a:ext cx="600000" cy="377700"/>
          </a:xfrm>
          <a:prstGeom prst="hexagon">
            <a:avLst>
              <a:gd name="adj" fmla="val 20216"/>
              <a:gd name="vf" fmla="val 115470"/>
            </a:avLst>
          </a:prstGeom>
          <a:solidFill>
            <a:srgbClr val="F3F3F3"/>
          </a:solidFill>
          <a:ln w="9525" cap="flat" cmpd="sng">
            <a:solidFill>
              <a:srgbClr val="D9D9D9"/>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WAN </a:t>
            </a:r>
            <a:br>
              <a:rPr lang="en" sz="700">
                <a:solidFill>
                  <a:srgbClr val="B7B7B7"/>
                </a:solidFill>
                <a:latin typeface="Inter SemiBold"/>
                <a:ea typeface="Inter SemiBold"/>
                <a:cs typeface="Inter SemiBold"/>
                <a:sym typeface="Inter SemiBold"/>
              </a:rPr>
            </a:br>
            <a:r>
              <a:rPr lang="en" sz="700">
                <a:solidFill>
                  <a:srgbClr val="B7B7B7"/>
                </a:solidFill>
                <a:latin typeface="Inter SemiBold"/>
                <a:ea typeface="Inter SemiBold"/>
                <a:cs typeface="Inter SemiBold"/>
                <a:sym typeface="Inter SemiBold"/>
              </a:rPr>
              <a:t>as a Service</a:t>
            </a:r>
            <a:endParaRPr sz="700">
              <a:solidFill>
                <a:srgbClr val="B7B7B7"/>
              </a:solidFill>
              <a:latin typeface="Inter SemiBold"/>
              <a:ea typeface="Inter SemiBold"/>
              <a:cs typeface="Inter SemiBold"/>
              <a:sym typeface="Inter SemiBold"/>
            </a:endParaRPr>
          </a:p>
        </p:txBody>
      </p:sp>
      <p:grpSp>
        <p:nvGrpSpPr>
          <p:cNvPr id="4990" name="Google Shape;4990;p461"/>
          <p:cNvGrpSpPr/>
          <p:nvPr/>
        </p:nvGrpSpPr>
        <p:grpSpPr>
          <a:xfrm>
            <a:off x="6156862" y="4175788"/>
            <a:ext cx="600089" cy="377648"/>
            <a:chOff x="1106108" y="1891850"/>
            <a:chExt cx="1336500" cy="840900"/>
          </a:xfrm>
        </p:grpSpPr>
        <p:sp>
          <p:nvSpPr>
            <p:cNvPr id="4991" name="Google Shape;4991;p461"/>
            <p:cNvSpPr/>
            <p:nvPr/>
          </p:nvSpPr>
          <p:spPr>
            <a:xfrm>
              <a:off x="1106108" y="1891850"/>
              <a:ext cx="1336500" cy="840900"/>
            </a:xfrm>
            <a:prstGeom prst="hexagon">
              <a:avLst>
                <a:gd name="adj" fmla="val 20216"/>
                <a:gd name="vf" fmla="val 115470"/>
              </a:avLst>
            </a:prstGeom>
            <a:solidFill>
              <a:srgbClr val="F3F3F3"/>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Inter SemiBold"/>
                <a:ea typeface="Inter SemiBold"/>
                <a:cs typeface="Inter SemiBold"/>
                <a:sym typeface="Inter SemiBold"/>
              </a:endParaRPr>
            </a:p>
          </p:txBody>
        </p:sp>
        <p:sp>
          <p:nvSpPr>
            <p:cNvPr id="4992" name="Google Shape;4992;p461"/>
            <p:cNvSpPr txBox="1"/>
            <p:nvPr/>
          </p:nvSpPr>
          <p:spPr>
            <a:xfrm>
              <a:off x="1186800" y="1951197"/>
              <a:ext cx="1175100" cy="719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Zero Trust Network Access</a:t>
              </a:r>
              <a:endParaRPr sz="700">
                <a:solidFill>
                  <a:srgbClr val="B7B7B7"/>
                </a:solidFill>
                <a:latin typeface="Inter SemiBold"/>
                <a:ea typeface="Inter SemiBold"/>
                <a:cs typeface="Inter SemiBold"/>
                <a:sym typeface="Inter SemiBold"/>
              </a:endParaRPr>
            </a:p>
          </p:txBody>
        </p:sp>
      </p:grpSp>
      <p:sp>
        <p:nvSpPr>
          <p:cNvPr id="4993" name="Google Shape;4993;p461"/>
          <p:cNvSpPr txBox="1"/>
          <p:nvPr/>
        </p:nvSpPr>
        <p:spPr>
          <a:xfrm>
            <a:off x="6577171" y="4602758"/>
            <a:ext cx="17085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rgbClr val="B7B7B7"/>
                </a:solidFill>
                <a:latin typeface="Inter SemiBold"/>
                <a:ea typeface="Inter SemiBold"/>
                <a:cs typeface="Inter SemiBold"/>
                <a:sym typeface="Inter SemiBold"/>
              </a:rPr>
              <a:t>Browser Isolation  |  </a:t>
            </a:r>
            <a:r>
              <a:rPr lang="en" sz="700">
                <a:solidFill>
                  <a:schemeClr val="accent2"/>
                </a:solidFill>
                <a:latin typeface="Inter SemiBold"/>
                <a:ea typeface="Inter SemiBold"/>
                <a:cs typeface="Inter SemiBold"/>
                <a:sym typeface="Inter SemiBold"/>
              </a:rPr>
              <a:t>DDoS Protection</a:t>
            </a:r>
            <a:endParaRPr sz="700">
              <a:solidFill>
                <a:schemeClr val="accent2"/>
              </a:solidFill>
              <a:latin typeface="Inter SemiBold"/>
              <a:ea typeface="Inter SemiBold"/>
              <a:cs typeface="Inter SemiBold"/>
              <a:sym typeface="Inter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97"/>
        <p:cNvGrpSpPr/>
        <p:nvPr/>
      </p:nvGrpSpPr>
      <p:grpSpPr>
        <a:xfrm>
          <a:off x="0" y="0"/>
          <a:ext cx="0" cy="0"/>
          <a:chOff x="0" y="0"/>
          <a:chExt cx="0" cy="0"/>
        </a:xfrm>
      </p:grpSpPr>
      <p:sp>
        <p:nvSpPr>
          <p:cNvPr id="4998" name="Google Shape;4998;p462"/>
          <p:cNvSpPr/>
          <p:nvPr/>
        </p:nvSpPr>
        <p:spPr>
          <a:xfrm>
            <a:off x="6087275" y="4095235"/>
            <a:ext cx="2688300" cy="684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62"/>
          <p:cNvSpPr txBox="1"/>
          <p:nvPr/>
        </p:nvSpPr>
        <p:spPr>
          <a:xfrm>
            <a:off x="6577171" y="4602758"/>
            <a:ext cx="1708500" cy="107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solidFill>
                  <a:schemeClr val="accent2"/>
                </a:solidFill>
                <a:latin typeface="Inter SemiBold"/>
                <a:ea typeface="Inter SemiBold"/>
                <a:cs typeface="Inter SemiBold"/>
                <a:sym typeface="Inter SemiBold"/>
              </a:rPr>
              <a:t>Browser Isolation </a:t>
            </a:r>
            <a:r>
              <a:rPr lang="en" sz="700">
                <a:solidFill>
                  <a:schemeClr val="dk1"/>
                </a:solidFill>
                <a:latin typeface="Inter SemiBold"/>
                <a:ea typeface="Inter SemiBold"/>
                <a:cs typeface="Inter SemiBold"/>
                <a:sym typeface="Inter SemiBold"/>
              </a:rPr>
              <a:t> | </a:t>
            </a:r>
            <a:r>
              <a:rPr lang="en" sz="700">
                <a:solidFill>
                  <a:schemeClr val="accent2"/>
                </a:solidFill>
                <a:latin typeface="Inter SemiBold"/>
                <a:ea typeface="Inter SemiBold"/>
                <a:cs typeface="Inter SemiBold"/>
                <a:sym typeface="Inter SemiBold"/>
              </a:rPr>
              <a:t> DDoS Protection</a:t>
            </a:r>
            <a:endParaRPr sz="700">
              <a:solidFill>
                <a:schemeClr val="accent2"/>
              </a:solidFill>
              <a:latin typeface="Inter SemiBold"/>
              <a:ea typeface="Inter SemiBold"/>
              <a:cs typeface="Inter SemiBold"/>
              <a:sym typeface="Inter SemiBold"/>
            </a:endParaRPr>
          </a:p>
        </p:txBody>
      </p:sp>
      <p:sp>
        <p:nvSpPr>
          <p:cNvPr id="5000" name="Google Shape;5000;p462"/>
          <p:cNvSpPr txBox="1">
            <a:spLocks noGrp="1"/>
          </p:cNvSpPr>
          <p:nvPr>
            <p:ph type="body" idx="1"/>
          </p:nvPr>
        </p:nvSpPr>
        <p:spPr>
          <a:xfrm>
            <a:off x="6125550" y="1551350"/>
            <a:ext cx="2592300" cy="22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a:solidFill>
                  <a:srgbClr val="999999"/>
                </a:solidFill>
                <a:latin typeface="Inter"/>
                <a:ea typeface="Inter"/>
                <a:cs typeface="Inter"/>
                <a:sym typeface="Inter"/>
              </a:rPr>
              <a:t>[network speed &amp; speed]</a:t>
            </a:r>
            <a:endParaRPr>
              <a:solidFill>
                <a:schemeClr val="dk2"/>
              </a:solidFill>
              <a:latin typeface="Inter SemiBold"/>
              <a:ea typeface="Inter SemiBold"/>
              <a:cs typeface="Inter SemiBold"/>
              <a:sym typeface="Inter SemiBold"/>
            </a:endParaRPr>
          </a:p>
          <a:p>
            <a:pPr marL="0" lvl="0" indent="0" algn="l" rtl="0">
              <a:spcBef>
                <a:spcPts val="0"/>
              </a:spcBef>
              <a:spcAft>
                <a:spcPts val="0"/>
              </a:spcAft>
              <a:buNone/>
            </a:pPr>
            <a:r>
              <a:rPr lang="en">
                <a:solidFill>
                  <a:schemeClr val="dk2"/>
                </a:solidFill>
                <a:latin typeface="Inter SemiBold"/>
                <a:ea typeface="Inter SemiBold"/>
                <a:cs typeface="Inter SemiBold"/>
                <a:sym typeface="Inter SemiBold"/>
              </a:rPr>
              <a:t>Single-pass inspection</a:t>
            </a:r>
            <a:r>
              <a:rPr lang="en">
                <a:latin typeface="Inter SemiBold"/>
                <a:ea typeface="Inter SemiBold"/>
                <a:cs typeface="Inter SemiBold"/>
                <a:sym typeface="Inter SemiBold"/>
              </a:rPr>
              <a:t> </a:t>
            </a:r>
            <a:br>
              <a:rPr lang="en">
                <a:latin typeface="Inter SemiBold"/>
                <a:ea typeface="Inter SemiBold"/>
                <a:cs typeface="Inter SemiBold"/>
                <a:sym typeface="Inter SemiBold"/>
              </a:rPr>
            </a:br>
            <a:r>
              <a:rPr lang="en">
                <a:latin typeface="Inter SemiBold"/>
                <a:ea typeface="Inter SemiBold"/>
                <a:cs typeface="Inter SemiBold"/>
                <a:sym typeface="Inter SemiBold"/>
              </a:rPr>
              <a:t>for secure, fast, reliable, private connectivity</a:t>
            </a:r>
            <a:endParaRPr>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[ease of use]</a:t>
            </a:r>
            <a:br>
              <a:rPr lang="en" sz="1000"/>
            </a:br>
            <a:r>
              <a:rPr lang="en">
                <a:solidFill>
                  <a:schemeClr val="dk2"/>
                </a:solidFill>
                <a:latin typeface="Inter SemiBold"/>
                <a:ea typeface="Inter SemiBold"/>
                <a:cs typeface="Inter SemiBold"/>
                <a:sym typeface="Inter SemiBold"/>
              </a:rPr>
              <a:t>Single-pane management </a:t>
            </a:r>
            <a:br>
              <a:rPr lang="en">
                <a:solidFill>
                  <a:schemeClr val="dk2"/>
                </a:solidFill>
                <a:latin typeface="Inter SemiBold"/>
                <a:ea typeface="Inter SemiBold"/>
                <a:cs typeface="Inter SemiBold"/>
                <a:sym typeface="Inter SemiBold"/>
              </a:rPr>
            </a:br>
            <a:r>
              <a:rPr lang="en">
                <a:latin typeface="Inter SemiBold"/>
                <a:ea typeface="Inter SemiBold"/>
                <a:cs typeface="Inter SemiBold"/>
                <a:sym typeface="Inter SemiBold"/>
              </a:rPr>
              <a:t>unifies network as a service and </a:t>
            </a:r>
            <a:br>
              <a:rPr lang="en">
                <a:latin typeface="Inter SemiBold"/>
                <a:ea typeface="Inter SemiBold"/>
                <a:cs typeface="Inter SemiBold"/>
                <a:sym typeface="Inter SemiBold"/>
              </a:rPr>
            </a:br>
            <a:r>
              <a:rPr lang="en">
                <a:latin typeface="Inter SemiBold"/>
                <a:ea typeface="Inter SemiBold"/>
                <a:cs typeface="Inter SemiBold"/>
                <a:sym typeface="Inter SemiBold"/>
              </a:rPr>
              <a:t>Zero Trust security</a:t>
            </a:r>
            <a:endParaRPr>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[cost-efficient innovation]</a:t>
            </a:r>
            <a:br>
              <a:rPr lang="en" sz="1000"/>
            </a:br>
            <a:r>
              <a:rPr lang="en">
                <a:solidFill>
                  <a:schemeClr val="dk2"/>
                </a:solidFill>
                <a:latin typeface="Inter SemiBold"/>
                <a:ea typeface="Inter SemiBold"/>
                <a:cs typeface="Inter SemiBold"/>
                <a:sym typeface="Inter SemiBold"/>
              </a:rPr>
              <a:t>Reduced spend</a:t>
            </a:r>
            <a:r>
              <a:rPr lang="en">
                <a:latin typeface="Inter SemiBold"/>
                <a:ea typeface="Inter SemiBold"/>
                <a:cs typeface="Inter SemiBold"/>
                <a:sym typeface="Inter SemiBold"/>
              </a:rPr>
              <a:t> on private network links and appliances</a:t>
            </a:r>
            <a:endParaRPr sz="1000"/>
          </a:p>
        </p:txBody>
      </p:sp>
      <p:sp>
        <p:nvSpPr>
          <p:cNvPr id="5001" name="Google Shape;5001;p46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 Network services</a:t>
            </a:r>
            <a:endParaRPr/>
          </a:p>
        </p:txBody>
      </p:sp>
      <p:sp>
        <p:nvSpPr>
          <p:cNvPr id="5002" name="Google Shape;5002;p46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Extend Zero Trust networking by connecting offices and data centers</a:t>
            </a:r>
            <a:endParaRPr/>
          </a:p>
        </p:txBody>
      </p:sp>
      <p:pic>
        <p:nvPicPr>
          <p:cNvPr id="5003" name="Google Shape;5003;p462"/>
          <p:cNvPicPr preferRelativeResize="0"/>
          <p:nvPr/>
        </p:nvPicPr>
        <p:blipFill rotWithShape="1">
          <a:blip r:embed="rId3">
            <a:alphaModFix/>
          </a:blip>
          <a:srcRect t="9249" b="9257"/>
          <a:stretch/>
        </p:blipFill>
        <p:spPr>
          <a:xfrm>
            <a:off x="681900" y="1628799"/>
            <a:ext cx="4682575" cy="2979194"/>
          </a:xfrm>
          <a:prstGeom prst="rect">
            <a:avLst/>
          </a:prstGeom>
          <a:noFill/>
          <a:ln>
            <a:noFill/>
          </a:ln>
        </p:spPr>
      </p:pic>
      <p:sp>
        <p:nvSpPr>
          <p:cNvPr id="5004" name="Google Shape;5004;p462"/>
          <p:cNvSpPr/>
          <p:nvPr/>
        </p:nvSpPr>
        <p:spPr>
          <a:xfrm>
            <a:off x="6805270" y="4174528"/>
            <a:ext cx="600000" cy="377700"/>
          </a:xfrm>
          <a:prstGeom prst="hexagon">
            <a:avLst>
              <a:gd name="adj" fmla="val 20216"/>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Inter SemiBold"/>
                <a:ea typeface="Inter SemiBold"/>
                <a:cs typeface="Inter SemiBold"/>
                <a:sym typeface="Inter SemiBold"/>
              </a:rPr>
              <a:t>Secure Web Gateway</a:t>
            </a:r>
            <a:endParaRPr sz="700">
              <a:solidFill>
                <a:schemeClr val="dk1"/>
              </a:solidFill>
              <a:latin typeface="Inter SemiBold"/>
              <a:ea typeface="Inter SemiBold"/>
              <a:cs typeface="Inter SemiBold"/>
              <a:sym typeface="Inter SemiBold"/>
            </a:endParaRPr>
          </a:p>
        </p:txBody>
      </p:sp>
      <p:sp>
        <p:nvSpPr>
          <p:cNvPr id="5005" name="Google Shape;5005;p462"/>
          <p:cNvSpPr/>
          <p:nvPr/>
        </p:nvSpPr>
        <p:spPr>
          <a:xfrm>
            <a:off x="8105615" y="4174528"/>
            <a:ext cx="600000" cy="377700"/>
          </a:xfrm>
          <a:prstGeom prst="hexagon">
            <a:avLst>
              <a:gd name="adj" fmla="val 20216"/>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Inter SemiBold"/>
                <a:ea typeface="Inter SemiBold"/>
                <a:cs typeface="Inter SemiBold"/>
                <a:sym typeface="Inter SemiBold"/>
              </a:rPr>
              <a:t>WAN </a:t>
            </a:r>
            <a:br>
              <a:rPr lang="en" sz="700">
                <a:solidFill>
                  <a:schemeClr val="dk1"/>
                </a:solidFill>
                <a:latin typeface="Inter SemiBold"/>
                <a:ea typeface="Inter SemiBold"/>
                <a:cs typeface="Inter SemiBold"/>
                <a:sym typeface="Inter SemiBold"/>
              </a:rPr>
            </a:br>
            <a:r>
              <a:rPr lang="en" sz="700">
                <a:solidFill>
                  <a:schemeClr val="dk1"/>
                </a:solidFill>
                <a:latin typeface="Inter SemiBold"/>
                <a:ea typeface="Inter SemiBold"/>
                <a:cs typeface="Inter SemiBold"/>
                <a:sym typeface="Inter SemiBold"/>
              </a:rPr>
              <a:t>as a Service</a:t>
            </a:r>
            <a:endParaRPr sz="700">
              <a:solidFill>
                <a:schemeClr val="dk1"/>
              </a:solidFill>
              <a:latin typeface="Inter SemiBold"/>
              <a:ea typeface="Inter SemiBold"/>
              <a:cs typeface="Inter SemiBold"/>
              <a:sym typeface="Inter SemiBold"/>
            </a:endParaRPr>
          </a:p>
        </p:txBody>
      </p:sp>
      <p:sp>
        <p:nvSpPr>
          <p:cNvPr id="5006" name="Google Shape;5006;p462"/>
          <p:cNvSpPr/>
          <p:nvPr/>
        </p:nvSpPr>
        <p:spPr>
          <a:xfrm>
            <a:off x="7457200" y="4174528"/>
            <a:ext cx="600000" cy="377700"/>
          </a:xfrm>
          <a:prstGeom prst="hexagon">
            <a:avLst>
              <a:gd name="adj" fmla="val 20216"/>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chemeClr val="dk1"/>
                </a:solidFill>
                <a:latin typeface="Inter SemiBold"/>
                <a:ea typeface="Inter SemiBold"/>
                <a:cs typeface="Inter SemiBold"/>
                <a:sym typeface="Inter SemiBold"/>
              </a:rPr>
              <a:t>Firewall as a Service</a:t>
            </a:r>
            <a:endParaRPr sz="700">
              <a:solidFill>
                <a:schemeClr val="dk1"/>
              </a:solidFill>
              <a:latin typeface="Inter SemiBold"/>
              <a:ea typeface="Inter SemiBold"/>
              <a:cs typeface="Inter SemiBold"/>
              <a:sym typeface="Inter SemiBold"/>
            </a:endParaRPr>
          </a:p>
        </p:txBody>
      </p:sp>
      <p:grpSp>
        <p:nvGrpSpPr>
          <p:cNvPr id="5007" name="Google Shape;5007;p462"/>
          <p:cNvGrpSpPr/>
          <p:nvPr/>
        </p:nvGrpSpPr>
        <p:grpSpPr>
          <a:xfrm>
            <a:off x="6156862" y="4174719"/>
            <a:ext cx="600089" cy="377648"/>
            <a:chOff x="1106108" y="1891850"/>
            <a:chExt cx="1336500" cy="840900"/>
          </a:xfrm>
        </p:grpSpPr>
        <p:sp>
          <p:nvSpPr>
            <p:cNvPr id="5008" name="Google Shape;5008;p462"/>
            <p:cNvSpPr/>
            <p:nvPr/>
          </p:nvSpPr>
          <p:spPr>
            <a:xfrm>
              <a:off x="1106108" y="1891850"/>
              <a:ext cx="1336500" cy="840900"/>
            </a:xfrm>
            <a:prstGeom prst="hexagon">
              <a:avLst>
                <a:gd name="adj" fmla="val 20216"/>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700">
                <a:latin typeface="Inter SemiBold"/>
                <a:ea typeface="Inter SemiBold"/>
                <a:cs typeface="Inter SemiBold"/>
                <a:sym typeface="Inter SemiBold"/>
              </a:endParaRPr>
            </a:p>
          </p:txBody>
        </p:sp>
        <p:sp>
          <p:nvSpPr>
            <p:cNvPr id="5009" name="Google Shape;5009;p462"/>
            <p:cNvSpPr txBox="1"/>
            <p:nvPr/>
          </p:nvSpPr>
          <p:spPr>
            <a:xfrm>
              <a:off x="1186800" y="1951197"/>
              <a:ext cx="1175100" cy="7197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700">
                  <a:latin typeface="Inter SemiBold"/>
                  <a:ea typeface="Inter SemiBold"/>
                  <a:cs typeface="Inter SemiBold"/>
                  <a:sym typeface="Inter SemiBold"/>
                </a:rPr>
                <a:t>Zero Trust Network Access</a:t>
              </a:r>
              <a:endParaRPr sz="700">
                <a:latin typeface="Inter SemiBold"/>
                <a:ea typeface="Inter SemiBold"/>
                <a:cs typeface="Inter SemiBold"/>
                <a:sym typeface="Inter SemiBol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5013"/>
        <p:cNvGrpSpPr/>
        <p:nvPr/>
      </p:nvGrpSpPr>
      <p:grpSpPr>
        <a:xfrm>
          <a:off x="0" y="0"/>
          <a:ext cx="0" cy="0"/>
          <a:chOff x="0" y="0"/>
          <a:chExt cx="0" cy="0"/>
        </a:xfrm>
      </p:grpSpPr>
      <p:sp>
        <p:nvSpPr>
          <p:cNvPr id="5014" name="Google Shape;5014;p463"/>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Optional Demo</a:t>
            </a:r>
            <a:endParaRPr/>
          </a:p>
          <a:p>
            <a:pPr marL="0" lvl="0" indent="0" algn="l" rtl="0">
              <a:spcBef>
                <a:spcPts val="0"/>
              </a:spcBef>
              <a:spcAft>
                <a:spcPts val="0"/>
              </a:spcAft>
              <a:buNone/>
            </a:pPr>
            <a:endParaRPr/>
          </a:p>
          <a:p>
            <a:pPr marL="0" lvl="0" indent="0" algn="l" rtl="0">
              <a:spcBef>
                <a:spcPts val="0"/>
              </a:spcBef>
              <a:spcAft>
                <a:spcPts val="0"/>
              </a:spcAft>
              <a:buNone/>
            </a:pPr>
            <a:r>
              <a:rPr lang="en" sz="1900" u="sng">
                <a:solidFill>
                  <a:schemeClr val="hlink"/>
                </a:solidFill>
                <a:hlinkClick r:id="rId3"/>
              </a:rPr>
              <a:t>Partner portal demo</a:t>
            </a:r>
            <a:endParaRPr sz="1900"/>
          </a:p>
        </p:txBody>
      </p:sp>
      <p:sp>
        <p:nvSpPr>
          <p:cNvPr id="5015" name="Google Shape;5015;p46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19"/>
        <p:cNvGrpSpPr/>
        <p:nvPr/>
      </p:nvGrpSpPr>
      <p:grpSpPr>
        <a:xfrm>
          <a:off x="0" y="0"/>
          <a:ext cx="0" cy="0"/>
          <a:chOff x="0" y="0"/>
          <a:chExt cx="0" cy="0"/>
        </a:xfrm>
      </p:grpSpPr>
      <p:sp>
        <p:nvSpPr>
          <p:cNvPr id="5020" name="Google Shape;5020;p46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Why Cloudflare</a:t>
            </a:r>
            <a:endParaRPr/>
          </a:p>
        </p:txBody>
      </p:sp>
      <p:sp>
        <p:nvSpPr>
          <p:cNvPr id="5021" name="Google Shape;5021;p464"/>
          <p:cNvSpPr txBox="1"/>
          <p:nvPr/>
        </p:nvSpPr>
        <p:spPr>
          <a:xfrm>
            <a:off x="1018334" y="1012199"/>
            <a:ext cx="2747100" cy="292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900" b="1">
                <a:solidFill>
                  <a:srgbClr val="FF6633"/>
                </a:solidFill>
                <a:latin typeface="Inter"/>
                <a:ea typeface="Inter"/>
                <a:cs typeface="Inter"/>
                <a:sym typeface="Inter"/>
              </a:rPr>
              <a:t>The ROI of Zero Trust</a:t>
            </a:r>
            <a:endParaRPr sz="1900" b="1">
              <a:solidFill>
                <a:srgbClr val="FF6633"/>
              </a:solidFill>
              <a:latin typeface="Inter"/>
              <a:ea typeface="Inter"/>
              <a:cs typeface="Inter"/>
              <a:sym typeface="Inter"/>
            </a:endParaRPr>
          </a:p>
        </p:txBody>
      </p:sp>
      <p:sp>
        <p:nvSpPr>
          <p:cNvPr id="5022" name="Google Shape;5022;p464"/>
          <p:cNvSpPr/>
          <p:nvPr/>
        </p:nvSpPr>
        <p:spPr>
          <a:xfrm>
            <a:off x="1064900" y="1186475"/>
            <a:ext cx="3051300" cy="62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latin typeface="Inter"/>
                <a:ea typeface="Inter"/>
                <a:cs typeface="Inter"/>
                <a:sym typeface="Inter"/>
              </a:rPr>
              <a:t>5 ways Zero Trust security modernization saves your business time and money</a:t>
            </a:r>
            <a:endParaRPr sz="1200">
              <a:latin typeface="Inter"/>
              <a:ea typeface="Inter"/>
              <a:cs typeface="Inter"/>
              <a:sym typeface="Inter"/>
            </a:endParaRPr>
          </a:p>
        </p:txBody>
      </p:sp>
      <p:sp>
        <p:nvSpPr>
          <p:cNvPr id="5023" name="Google Shape;5023;p464"/>
          <p:cNvSpPr/>
          <p:nvPr/>
        </p:nvSpPr>
        <p:spPr>
          <a:xfrm>
            <a:off x="2014200" y="2177697"/>
            <a:ext cx="31" cy="2478469"/>
          </a:xfrm>
          <a:custGeom>
            <a:avLst/>
            <a:gdLst/>
            <a:ahLst/>
            <a:cxnLst/>
            <a:rect l="l" t="t" r="r" b="b"/>
            <a:pathLst>
              <a:path w="1" h="122454" fill="none" extrusionOk="0">
                <a:moveTo>
                  <a:pt x="0" y="1"/>
                </a:moveTo>
                <a:lnTo>
                  <a:pt x="0" y="122454"/>
                </a:lnTo>
              </a:path>
            </a:pathLst>
          </a:custGeom>
          <a:noFill/>
          <a:ln w="7500" cap="flat" cmpd="sng">
            <a:solidFill>
              <a:srgbClr val="E1E1E1"/>
            </a:solidFill>
            <a:prstDash val="solid"/>
            <a:miter lim="24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64"/>
          <p:cNvSpPr/>
          <p:nvPr/>
        </p:nvSpPr>
        <p:spPr>
          <a:xfrm>
            <a:off x="3741823" y="2177697"/>
            <a:ext cx="31" cy="2478469"/>
          </a:xfrm>
          <a:custGeom>
            <a:avLst/>
            <a:gdLst/>
            <a:ahLst/>
            <a:cxnLst/>
            <a:rect l="l" t="t" r="r" b="b"/>
            <a:pathLst>
              <a:path w="1" h="122454" fill="none" extrusionOk="0">
                <a:moveTo>
                  <a:pt x="1" y="1"/>
                </a:moveTo>
                <a:lnTo>
                  <a:pt x="1" y="122454"/>
                </a:lnTo>
              </a:path>
            </a:pathLst>
          </a:custGeom>
          <a:noFill/>
          <a:ln w="7500" cap="flat" cmpd="sng">
            <a:solidFill>
              <a:srgbClr val="E1E1E1"/>
            </a:solidFill>
            <a:prstDash val="solid"/>
            <a:miter lim="24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464"/>
          <p:cNvSpPr/>
          <p:nvPr/>
        </p:nvSpPr>
        <p:spPr>
          <a:xfrm>
            <a:off x="5482588" y="2177697"/>
            <a:ext cx="31" cy="2478469"/>
          </a:xfrm>
          <a:custGeom>
            <a:avLst/>
            <a:gdLst/>
            <a:ahLst/>
            <a:cxnLst/>
            <a:rect l="l" t="t" r="r" b="b"/>
            <a:pathLst>
              <a:path w="1" h="122454" fill="none" extrusionOk="0">
                <a:moveTo>
                  <a:pt x="1" y="1"/>
                </a:moveTo>
                <a:lnTo>
                  <a:pt x="1" y="122454"/>
                </a:lnTo>
              </a:path>
            </a:pathLst>
          </a:custGeom>
          <a:noFill/>
          <a:ln w="7500" cap="flat" cmpd="sng">
            <a:solidFill>
              <a:srgbClr val="E1E1E1"/>
            </a:solidFill>
            <a:prstDash val="solid"/>
            <a:miter lim="24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64"/>
          <p:cNvSpPr/>
          <p:nvPr/>
        </p:nvSpPr>
        <p:spPr>
          <a:xfrm>
            <a:off x="7217169" y="2177697"/>
            <a:ext cx="31" cy="2478469"/>
          </a:xfrm>
          <a:custGeom>
            <a:avLst/>
            <a:gdLst/>
            <a:ahLst/>
            <a:cxnLst/>
            <a:rect l="l" t="t" r="r" b="b"/>
            <a:pathLst>
              <a:path w="1" h="122454" fill="none" extrusionOk="0">
                <a:moveTo>
                  <a:pt x="1" y="1"/>
                </a:moveTo>
                <a:lnTo>
                  <a:pt x="1" y="122454"/>
                </a:lnTo>
              </a:path>
            </a:pathLst>
          </a:custGeom>
          <a:noFill/>
          <a:ln w="7500" cap="flat" cmpd="sng">
            <a:solidFill>
              <a:srgbClr val="E1E1E1"/>
            </a:solidFill>
            <a:prstDash val="solid"/>
            <a:miter lim="249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64"/>
          <p:cNvSpPr/>
          <p:nvPr/>
        </p:nvSpPr>
        <p:spPr>
          <a:xfrm>
            <a:off x="455189" y="2177698"/>
            <a:ext cx="1419000" cy="357300"/>
          </a:xfrm>
          <a:prstGeom prst="rect">
            <a:avLst/>
          </a:prstGeom>
          <a:noFill/>
          <a:ln>
            <a:noFill/>
          </a:ln>
        </p:spPr>
        <p:txBody>
          <a:bodyPr spcFirstLastPara="1" wrap="square" lIns="0" tIns="0" rIns="0" bIns="0" anchor="t" anchorCtr="0">
            <a:noAutofit/>
          </a:bodyPr>
          <a:lstStyle/>
          <a:p>
            <a:pPr marL="0" lvl="0" indent="9144" algn="l" rtl="0">
              <a:spcBef>
                <a:spcPts val="0"/>
              </a:spcBef>
              <a:spcAft>
                <a:spcPts val="0"/>
              </a:spcAft>
              <a:buNone/>
            </a:pPr>
            <a:r>
              <a:rPr lang="en" b="1">
                <a:solidFill>
                  <a:schemeClr val="accent2"/>
                </a:solidFill>
                <a:latin typeface="Inter"/>
                <a:ea typeface="Inter"/>
                <a:cs typeface="Inter"/>
                <a:sym typeface="Inter"/>
              </a:rPr>
              <a:t>Reduce </a:t>
            </a:r>
            <a:endParaRPr b="1">
              <a:solidFill>
                <a:schemeClr val="accent2"/>
              </a:solidFill>
              <a:latin typeface="Inter"/>
              <a:ea typeface="Inter"/>
              <a:cs typeface="Inter"/>
              <a:sym typeface="Inter"/>
            </a:endParaRPr>
          </a:p>
          <a:p>
            <a:pPr marL="0" lvl="0" indent="9144" algn="l" rtl="0">
              <a:spcBef>
                <a:spcPts val="0"/>
              </a:spcBef>
              <a:spcAft>
                <a:spcPts val="0"/>
              </a:spcAft>
              <a:buNone/>
            </a:pPr>
            <a:r>
              <a:rPr lang="en" b="1">
                <a:solidFill>
                  <a:schemeClr val="accent2"/>
                </a:solidFill>
                <a:latin typeface="Inter"/>
                <a:ea typeface="Inter"/>
                <a:cs typeface="Inter"/>
                <a:sym typeface="Inter"/>
              </a:rPr>
              <a:t>attack surface</a:t>
            </a:r>
            <a:endParaRPr b="1">
              <a:solidFill>
                <a:schemeClr val="accent2"/>
              </a:solidFill>
              <a:latin typeface="Inter"/>
              <a:ea typeface="Inter"/>
              <a:cs typeface="Inter"/>
              <a:sym typeface="Inter"/>
            </a:endParaRPr>
          </a:p>
        </p:txBody>
      </p:sp>
      <p:sp>
        <p:nvSpPr>
          <p:cNvPr id="5028" name="Google Shape;5028;p464"/>
          <p:cNvSpPr/>
          <p:nvPr/>
        </p:nvSpPr>
        <p:spPr>
          <a:xfrm>
            <a:off x="2306879" y="2177698"/>
            <a:ext cx="1275600" cy="405000"/>
          </a:xfrm>
          <a:prstGeom prst="rect">
            <a:avLst/>
          </a:prstGeom>
          <a:noFill/>
          <a:ln>
            <a:noFill/>
          </a:ln>
        </p:spPr>
        <p:txBody>
          <a:bodyPr spcFirstLastPara="1" wrap="square" lIns="0" tIns="0" rIns="0" bIns="0" anchor="t" anchorCtr="0">
            <a:noAutofit/>
          </a:bodyPr>
          <a:lstStyle/>
          <a:p>
            <a:pPr marL="0" lvl="0" indent="9144" algn="l" rtl="0">
              <a:spcBef>
                <a:spcPts val="0"/>
              </a:spcBef>
              <a:spcAft>
                <a:spcPts val="0"/>
              </a:spcAft>
              <a:buNone/>
            </a:pPr>
            <a:r>
              <a:rPr lang="en" b="1">
                <a:solidFill>
                  <a:srgbClr val="6145CC"/>
                </a:solidFill>
                <a:latin typeface="Inter"/>
                <a:ea typeface="Inter"/>
                <a:cs typeface="Inter"/>
                <a:sym typeface="Inter"/>
              </a:rPr>
              <a:t>Reduce </a:t>
            </a:r>
            <a:endParaRPr b="1">
              <a:solidFill>
                <a:srgbClr val="6145CC"/>
              </a:solidFill>
              <a:latin typeface="Inter"/>
              <a:ea typeface="Inter"/>
              <a:cs typeface="Inter"/>
              <a:sym typeface="Inter"/>
            </a:endParaRPr>
          </a:p>
          <a:p>
            <a:pPr marL="0" lvl="0" indent="9144" algn="l" rtl="0">
              <a:spcBef>
                <a:spcPts val="0"/>
              </a:spcBef>
              <a:spcAft>
                <a:spcPts val="0"/>
              </a:spcAft>
              <a:buNone/>
            </a:pPr>
            <a:r>
              <a:rPr lang="en" b="1">
                <a:solidFill>
                  <a:srgbClr val="6145CC"/>
                </a:solidFill>
                <a:latin typeface="Inter"/>
                <a:ea typeface="Inter"/>
                <a:cs typeface="Inter"/>
                <a:sym typeface="Inter"/>
              </a:rPr>
              <a:t>breach costs</a:t>
            </a:r>
            <a:endParaRPr b="1">
              <a:solidFill>
                <a:srgbClr val="6145CC"/>
              </a:solidFill>
              <a:latin typeface="Inter"/>
              <a:ea typeface="Inter"/>
              <a:cs typeface="Inter"/>
              <a:sym typeface="Inter"/>
            </a:endParaRPr>
          </a:p>
        </p:txBody>
      </p:sp>
      <p:sp>
        <p:nvSpPr>
          <p:cNvPr id="5029" name="Google Shape;5029;p464"/>
          <p:cNvSpPr/>
          <p:nvPr/>
        </p:nvSpPr>
        <p:spPr>
          <a:xfrm>
            <a:off x="4045407" y="2177698"/>
            <a:ext cx="1171200" cy="357300"/>
          </a:xfrm>
          <a:prstGeom prst="rect">
            <a:avLst/>
          </a:prstGeom>
          <a:noFill/>
          <a:ln>
            <a:noFill/>
          </a:ln>
        </p:spPr>
        <p:txBody>
          <a:bodyPr spcFirstLastPara="1" wrap="square" lIns="0" tIns="0" rIns="0" bIns="0" anchor="t" anchorCtr="0">
            <a:noAutofit/>
          </a:bodyPr>
          <a:lstStyle/>
          <a:p>
            <a:pPr marL="0" lvl="0" indent="9144" algn="l" rtl="0">
              <a:spcBef>
                <a:spcPts val="0"/>
              </a:spcBef>
              <a:spcAft>
                <a:spcPts val="0"/>
              </a:spcAft>
              <a:buNone/>
            </a:pPr>
            <a:r>
              <a:rPr lang="en" b="1">
                <a:solidFill>
                  <a:schemeClr val="lt2"/>
                </a:solidFill>
                <a:latin typeface="Inter"/>
                <a:ea typeface="Inter"/>
                <a:cs typeface="Inter"/>
                <a:sym typeface="Inter"/>
              </a:rPr>
              <a:t>Accelerate onboarding</a:t>
            </a:r>
            <a:endParaRPr b="1">
              <a:solidFill>
                <a:schemeClr val="lt2"/>
              </a:solidFill>
              <a:latin typeface="Inter"/>
              <a:ea typeface="Inter"/>
              <a:cs typeface="Inter"/>
              <a:sym typeface="Inter"/>
            </a:endParaRPr>
          </a:p>
        </p:txBody>
      </p:sp>
      <p:sp>
        <p:nvSpPr>
          <p:cNvPr id="5030" name="Google Shape;5030;p464"/>
          <p:cNvSpPr/>
          <p:nvPr/>
        </p:nvSpPr>
        <p:spPr>
          <a:xfrm>
            <a:off x="5791032" y="2177703"/>
            <a:ext cx="1125300" cy="357300"/>
          </a:xfrm>
          <a:prstGeom prst="rect">
            <a:avLst/>
          </a:prstGeom>
          <a:noFill/>
          <a:ln>
            <a:noFill/>
          </a:ln>
        </p:spPr>
        <p:txBody>
          <a:bodyPr spcFirstLastPara="1" wrap="square" lIns="0" tIns="0" rIns="0" bIns="0" anchor="t" anchorCtr="0">
            <a:noAutofit/>
          </a:bodyPr>
          <a:lstStyle/>
          <a:p>
            <a:pPr marL="0" lvl="0" indent="9144" algn="l" rtl="0">
              <a:spcBef>
                <a:spcPts val="0"/>
              </a:spcBef>
              <a:spcAft>
                <a:spcPts val="0"/>
              </a:spcAft>
              <a:buNone/>
            </a:pPr>
            <a:r>
              <a:rPr lang="en" b="1">
                <a:solidFill>
                  <a:srgbClr val="148C40"/>
                </a:solidFill>
                <a:latin typeface="Inter"/>
                <a:ea typeface="Inter"/>
                <a:cs typeface="Inter"/>
                <a:sym typeface="Inter"/>
              </a:rPr>
              <a:t>Reduce </a:t>
            </a:r>
            <a:endParaRPr b="1">
              <a:solidFill>
                <a:srgbClr val="148C40"/>
              </a:solidFill>
              <a:latin typeface="Inter"/>
              <a:ea typeface="Inter"/>
              <a:cs typeface="Inter"/>
              <a:sym typeface="Inter"/>
            </a:endParaRPr>
          </a:p>
          <a:p>
            <a:pPr marL="0" lvl="0" indent="9144" algn="l" rtl="0">
              <a:spcBef>
                <a:spcPts val="0"/>
              </a:spcBef>
              <a:spcAft>
                <a:spcPts val="0"/>
              </a:spcAft>
              <a:buNone/>
            </a:pPr>
            <a:r>
              <a:rPr lang="en" b="1">
                <a:solidFill>
                  <a:srgbClr val="148C40"/>
                </a:solidFill>
                <a:latin typeface="Inter"/>
                <a:ea typeface="Inter"/>
                <a:cs typeface="Inter"/>
                <a:sym typeface="Inter"/>
              </a:rPr>
              <a:t>IT tickets</a:t>
            </a:r>
            <a:endParaRPr b="1">
              <a:solidFill>
                <a:srgbClr val="148C40"/>
              </a:solidFill>
              <a:latin typeface="Inter"/>
              <a:ea typeface="Inter"/>
              <a:cs typeface="Inter"/>
              <a:sym typeface="Inter"/>
            </a:endParaRPr>
          </a:p>
        </p:txBody>
      </p:sp>
      <p:sp>
        <p:nvSpPr>
          <p:cNvPr id="5031" name="Google Shape;5031;p464"/>
          <p:cNvSpPr/>
          <p:nvPr/>
        </p:nvSpPr>
        <p:spPr>
          <a:xfrm>
            <a:off x="7514345" y="2177705"/>
            <a:ext cx="694500" cy="357300"/>
          </a:xfrm>
          <a:prstGeom prst="rect">
            <a:avLst/>
          </a:prstGeom>
          <a:noFill/>
          <a:ln>
            <a:noFill/>
          </a:ln>
        </p:spPr>
        <p:txBody>
          <a:bodyPr spcFirstLastPara="1" wrap="square" lIns="0" tIns="0" rIns="0" bIns="0" anchor="t" anchorCtr="0">
            <a:noAutofit/>
          </a:bodyPr>
          <a:lstStyle/>
          <a:p>
            <a:pPr marL="0" lvl="0" indent="9144" algn="l" rtl="0">
              <a:spcBef>
                <a:spcPts val="0"/>
              </a:spcBef>
              <a:spcAft>
                <a:spcPts val="0"/>
              </a:spcAft>
              <a:buNone/>
            </a:pPr>
            <a:r>
              <a:rPr lang="en" b="1">
                <a:solidFill>
                  <a:srgbClr val="FC3D2E"/>
                </a:solidFill>
                <a:latin typeface="Inter"/>
                <a:ea typeface="Inter"/>
                <a:cs typeface="Inter"/>
                <a:sym typeface="Inter"/>
              </a:rPr>
              <a:t>Reduce </a:t>
            </a:r>
            <a:endParaRPr b="1">
              <a:solidFill>
                <a:srgbClr val="FC3D2E"/>
              </a:solidFill>
              <a:latin typeface="Inter"/>
              <a:ea typeface="Inter"/>
              <a:cs typeface="Inter"/>
              <a:sym typeface="Inter"/>
            </a:endParaRPr>
          </a:p>
          <a:p>
            <a:pPr marL="0" lvl="0" indent="9144" algn="l" rtl="0">
              <a:spcBef>
                <a:spcPts val="0"/>
              </a:spcBef>
              <a:spcAft>
                <a:spcPts val="0"/>
              </a:spcAft>
              <a:buNone/>
            </a:pPr>
            <a:r>
              <a:rPr lang="en" b="1">
                <a:solidFill>
                  <a:srgbClr val="FC3D2E"/>
                </a:solidFill>
                <a:latin typeface="Inter"/>
                <a:ea typeface="Inter"/>
                <a:cs typeface="Inter"/>
                <a:sym typeface="Inter"/>
              </a:rPr>
              <a:t>latency</a:t>
            </a:r>
            <a:endParaRPr b="1">
              <a:solidFill>
                <a:srgbClr val="FC3D2E"/>
              </a:solidFill>
              <a:latin typeface="Inter"/>
              <a:ea typeface="Inter"/>
              <a:cs typeface="Inter"/>
              <a:sym typeface="Inter"/>
            </a:endParaRPr>
          </a:p>
        </p:txBody>
      </p:sp>
      <p:sp>
        <p:nvSpPr>
          <p:cNvPr id="5032" name="Google Shape;5032;p464"/>
          <p:cNvSpPr/>
          <p:nvPr/>
        </p:nvSpPr>
        <p:spPr>
          <a:xfrm>
            <a:off x="455188" y="2606205"/>
            <a:ext cx="858000" cy="4158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3100" b="1">
                <a:solidFill>
                  <a:schemeClr val="accent2"/>
                </a:solidFill>
                <a:latin typeface="Inter"/>
                <a:ea typeface="Inter"/>
                <a:cs typeface="Inter"/>
                <a:sym typeface="Inter"/>
              </a:rPr>
              <a:t>91%</a:t>
            </a:r>
            <a:endParaRPr sz="3100" b="1">
              <a:solidFill>
                <a:schemeClr val="accent2"/>
              </a:solidFill>
              <a:latin typeface="Inter"/>
              <a:ea typeface="Inter"/>
              <a:cs typeface="Inter"/>
              <a:sym typeface="Inter"/>
            </a:endParaRPr>
          </a:p>
        </p:txBody>
      </p:sp>
      <p:sp>
        <p:nvSpPr>
          <p:cNvPr id="5033" name="Google Shape;5033;p464"/>
          <p:cNvSpPr/>
          <p:nvPr/>
        </p:nvSpPr>
        <p:spPr>
          <a:xfrm>
            <a:off x="2294395" y="2606205"/>
            <a:ext cx="935400" cy="4158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3100" b="1">
                <a:solidFill>
                  <a:srgbClr val="6145CC"/>
                </a:solidFill>
                <a:latin typeface="Inter"/>
                <a:ea typeface="Inter"/>
                <a:cs typeface="Inter"/>
                <a:sym typeface="Inter"/>
              </a:rPr>
              <a:t>35%</a:t>
            </a:r>
            <a:endParaRPr sz="3100" b="1">
              <a:solidFill>
                <a:srgbClr val="6145CC"/>
              </a:solidFill>
              <a:latin typeface="Inter"/>
              <a:ea typeface="Inter"/>
              <a:cs typeface="Inter"/>
              <a:sym typeface="Inter"/>
            </a:endParaRPr>
          </a:p>
        </p:txBody>
      </p:sp>
      <p:sp>
        <p:nvSpPr>
          <p:cNvPr id="5034" name="Google Shape;5034;p464"/>
          <p:cNvSpPr/>
          <p:nvPr/>
        </p:nvSpPr>
        <p:spPr>
          <a:xfrm>
            <a:off x="4025132" y="2606205"/>
            <a:ext cx="935400" cy="4158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3100" b="1">
                <a:solidFill>
                  <a:schemeClr val="lt2"/>
                </a:solidFill>
                <a:latin typeface="Inter"/>
                <a:ea typeface="Inter"/>
                <a:cs typeface="Inter"/>
                <a:sym typeface="Inter"/>
              </a:rPr>
              <a:t>60%</a:t>
            </a:r>
            <a:endParaRPr sz="3100" b="1">
              <a:solidFill>
                <a:schemeClr val="lt2"/>
              </a:solidFill>
              <a:latin typeface="Inter"/>
              <a:ea typeface="Inter"/>
              <a:cs typeface="Inter"/>
              <a:sym typeface="Inter"/>
            </a:endParaRPr>
          </a:p>
        </p:txBody>
      </p:sp>
      <p:sp>
        <p:nvSpPr>
          <p:cNvPr id="5035" name="Google Shape;5035;p464"/>
          <p:cNvSpPr/>
          <p:nvPr/>
        </p:nvSpPr>
        <p:spPr>
          <a:xfrm>
            <a:off x="5767595" y="2606205"/>
            <a:ext cx="904200" cy="4158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3100" b="1">
                <a:solidFill>
                  <a:srgbClr val="148C40"/>
                </a:solidFill>
                <a:latin typeface="Inter"/>
                <a:ea typeface="Inter"/>
                <a:cs typeface="Inter"/>
                <a:sym typeface="Inter"/>
              </a:rPr>
              <a:t>80%</a:t>
            </a:r>
            <a:endParaRPr sz="3100" b="1">
              <a:solidFill>
                <a:srgbClr val="148C40"/>
              </a:solidFill>
              <a:latin typeface="Inter"/>
              <a:ea typeface="Inter"/>
              <a:cs typeface="Inter"/>
              <a:sym typeface="Inter"/>
            </a:endParaRPr>
          </a:p>
        </p:txBody>
      </p:sp>
      <p:sp>
        <p:nvSpPr>
          <p:cNvPr id="5036" name="Google Shape;5036;p464"/>
          <p:cNvSpPr/>
          <p:nvPr/>
        </p:nvSpPr>
        <p:spPr>
          <a:xfrm>
            <a:off x="7502470" y="2606205"/>
            <a:ext cx="904200" cy="4158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3100" b="1">
                <a:solidFill>
                  <a:srgbClr val="FC3D2E"/>
                </a:solidFill>
                <a:latin typeface="Inter"/>
                <a:ea typeface="Inter"/>
                <a:cs typeface="Inter"/>
                <a:sym typeface="Inter"/>
              </a:rPr>
              <a:t>30%</a:t>
            </a:r>
            <a:endParaRPr sz="3100" b="1">
              <a:solidFill>
                <a:srgbClr val="FC3D2E"/>
              </a:solidFill>
              <a:latin typeface="Inter"/>
              <a:ea typeface="Inter"/>
              <a:cs typeface="Inter"/>
              <a:sym typeface="Inter"/>
            </a:endParaRPr>
          </a:p>
        </p:txBody>
      </p:sp>
      <p:grpSp>
        <p:nvGrpSpPr>
          <p:cNvPr id="5037" name="Google Shape;5037;p464"/>
          <p:cNvGrpSpPr/>
          <p:nvPr/>
        </p:nvGrpSpPr>
        <p:grpSpPr>
          <a:xfrm flipH="1">
            <a:off x="4955498" y="2658743"/>
            <a:ext cx="81216" cy="292729"/>
            <a:chOff x="2830350" y="238125"/>
            <a:chExt cx="1417375" cy="5099800"/>
          </a:xfrm>
        </p:grpSpPr>
        <p:sp>
          <p:nvSpPr>
            <p:cNvPr id="5038" name="Google Shape;5038;p464"/>
            <p:cNvSpPr/>
            <p:nvPr/>
          </p:nvSpPr>
          <p:spPr>
            <a:xfrm>
              <a:off x="3539025" y="432650"/>
              <a:ext cx="25" cy="4905275"/>
            </a:xfrm>
            <a:custGeom>
              <a:avLst/>
              <a:gdLst/>
              <a:ahLst/>
              <a:cxnLst/>
              <a:rect l="l" t="t" r="r" b="b"/>
              <a:pathLst>
                <a:path w="1" h="196211" fill="none" extrusionOk="0">
                  <a:moveTo>
                    <a:pt x="0" y="1"/>
                  </a:moveTo>
                  <a:lnTo>
                    <a:pt x="0" y="196211"/>
                  </a:lnTo>
                </a:path>
              </a:pathLst>
            </a:custGeom>
            <a:noFill/>
            <a:ln w="9525" cap="flat" cmpd="sng">
              <a:solidFill>
                <a:srgbClr val="FF6633"/>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64"/>
            <p:cNvSpPr/>
            <p:nvPr/>
          </p:nvSpPr>
          <p:spPr>
            <a:xfrm>
              <a:off x="2830350" y="238125"/>
              <a:ext cx="1417375" cy="889350"/>
            </a:xfrm>
            <a:custGeom>
              <a:avLst/>
              <a:gdLst/>
              <a:ahLst/>
              <a:cxnLst/>
              <a:rect l="l" t="t" r="r" b="b"/>
              <a:pathLst>
                <a:path w="56695" h="35574" extrusionOk="0">
                  <a:moveTo>
                    <a:pt x="28347" y="0"/>
                  </a:moveTo>
                  <a:lnTo>
                    <a:pt x="0" y="30571"/>
                  </a:lnTo>
                  <a:lnTo>
                    <a:pt x="5002" y="35573"/>
                  </a:lnTo>
                  <a:lnTo>
                    <a:pt x="28347" y="10005"/>
                  </a:lnTo>
                  <a:lnTo>
                    <a:pt x="51692" y="35573"/>
                  </a:lnTo>
                  <a:lnTo>
                    <a:pt x="56695" y="30571"/>
                  </a:lnTo>
                  <a:lnTo>
                    <a:pt x="28347" y="0"/>
                  </a:lnTo>
                  <a:close/>
                </a:path>
              </a:pathLst>
            </a:custGeom>
            <a:solidFill>
              <a:srgbClr val="FF66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64"/>
          <p:cNvGrpSpPr/>
          <p:nvPr/>
        </p:nvGrpSpPr>
        <p:grpSpPr>
          <a:xfrm rot="10800000">
            <a:off x="3196448" y="2658743"/>
            <a:ext cx="81216" cy="292729"/>
            <a:chOff x="2830350" y="238125"/>
            <a:chExt cx="1417375" cy="5099800"/>
          </a:xfrm>
        </p:grpSpPr>
        <p:sp>
          <p:nvSpPr>
            <p:cNvPr id="5041" name="Google Shape;5041;p464"/>
            <p:cNvSpPr/>
            <p:nvPr/>
          </p:nvSpPr>
          <p:spPr>
            <a:xfrm>
              <a:off x="3539025" y="432650"/>
              <a:ext cx="25" cy="4905275"/>
            </a:xfrm>
            <a:custGeom>
              <a:avLst/>
              <a:gdLst/>
              <a:ahLst/>
              <a:cxnLst/>
              <a:rect l="l" t="t" r="r" b="b"/>
              <a:pathLst>
                <a:path w="1" h="196211" fill="none" extrusionOk="0">
                  <a:moveTo>
                    <a:pt x="0" y="1"/>
                  </a:moveTo>
                  <a:lnTo>
                    <a:pt x="0" y="196211"/>
                  </a:lnTo>
                </a:path>
              </a:pathLst>
            </a:custGeom>
            <a:solidFill>
              <a:srgbClr val="6145CC"/>
            </a:solidFill>
            <a:ln w="9525" cap="flat" cmpd="sng">
              <a:solidFill>
                <a:srgbClr val="6145CC"/>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64"/>
            <p:cNvSpPr/>
            <p:nvPr/>
          </p:nvSpPr>
          <p:spPr>
            <a:xfrm>
              <a:off x="2830350" y="238125"/>
              <a:ext cx="1417375" cy="889350"/>
            </a:xfrm>
            <a:custGeom>
              <a:avLst/>
              <a:gdLst/>
              <a:ahLst/>
              <a:cxnLst/>
              <a:rect l="l" t="t" r="r" b="b"/>
              <a:pathLst>
                <a:path w="56695" h="35574" extrusionOk="0">
                  <a:moveTo>
                    <a:pt x="28347" y="0"/>
                  </a:moveTo>
                  <a:lnTo>
                    <a:pt x="0" y="30571"/>
                  </a:lnTo>
                  <a:lnTo>
                    <a:pt x="5002" y="35573"/>
                  </a:lnTo>
                  <a:lnTo>
                    <a:pt x="28347" y="10005"/>
                  </a:lnTo>
                  <a:lnTo>
                    <a:pt x="51692" y="35573"/>
                  </a:lnTo>
                  <a:lnTo>
                    <a:pt x="56695" y="30571"/>
                  </a:lnTo>
                  <a:lnTo>
                    <a:pt x="28347" y="0"/>
                  </a:lnTo>
                  <a:close/>
                </a:path>
              </a:pathLst>
            </a:custGeom>
            <a:solidFill>
              <a:srgbClr val="614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464"/>
          <p:cNvGrpSpPr/>
          <p:nvPr/>
        </p:nvGrpSpPr>
        <p:grpSpPr>
          <a:xfrm rot="10800000">
            <a:off x="1308178" y="2658743"/>
            <a:ext cx="81216" cy="292729"/>
            <a:chOff x="2830350" y="238125"/>
            <a:chExt cx="1417375" cy="5099800"/>
          </a:xfrm>
        </p:grpSpPr>
        <p:sp>
          <p:nvSpPr>
            <p:cNvPr id="5044" name="Google Shape;5044;p464"/>
            <p:cNvSpPr/>
            <p:nvPr/>
          </p:nvSpPr>
          <p:spPr>
            <a:xfrm>
              <a:off x="3539025" y="432650"/>
              <a:ext cx="25" cy="4905275"/>
            </a:xfrm>
            <a:custGeom>
              <a:avLst/>
              <a:gdLst/>
              <a:ahLst/>
              <a:cxnLst/>
              <a:rect l="l" t="t" r="r" b="b"/>
              <a:pathLst>
                <a:path w="1" h="196211" fill="none" extrusionOk="0">
                  <a:moveTo>
                    <a:pt x="0" y="1"/>
                  </a:moveTo>
                  <a:lnTo>
                    <a:pt x="0" y="196211"/>
                  </a:lnTo>
                </a:path>
              </a:pathLst>
            </a:custGeom>
            <a:solidFill>
              <a:schemeClr val="accent2"/>
            </a:solidFill>
            <a:ln w="9525" cap="flat" cmpd="sng">
              <a:solidFill>
                <a:schemeClr val="accent2"/>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464"/>
            <p:cNvSpPr/>
            <p:nvPr/>
          </p:nvSpPr>
          <p:spPr>
            <a:xfrm>
              <a:off x="2830350" y="238125"/>
              <a:ext cx="1417375" cy="889350"/>
            </a:xfrm>
            <a:custGeom>
              <a:avLst/>
              <a:gdLst/>
              <a:ahLst/>
              <a:cxnLst/>
              <a:rect l="l" t="t" r="r" b="b"/>
              <a:pathLst>
                <a:path w="56695" h="35574" extrusionOk="0">
                  <a:moveTo>
                    <a:pt x="28347" y="0"/>
                  </a:moveTo>
                  <a:lnTo>
                    <a:pt x="0" y="30571"/>
                  </a:lnTo>
                  <a:lnTo>
                    <a:pt x="5002" y="35573"/>
                  </a:lnTo>
                  <a:lnTo>
                    <a:pt x="28347" y="10005"/>
                  </a:lnTo>
                  <a:lnTo>
                    <a:pt x="51692" y="35573"/>
                  </a:lnTo>
                  <a:lnTo>
                    <a:pt x="56695" y="30571"/>
                  </a:lnTo>
                  <a:lnTo>
                    <a:pt x="283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464"/>
          <p:cNvGrpSpPr/>
          <p:nvPr/>
        </p:nvGrpSpPr>
        <p:grpSpPr>
          <a:xfrm rot="10800000" flipH="1">
            <a:off x="6685123" y="2658743"/>
            <a:ext cx="81216" cy="292729"/>
            <a:chOff x="2830350" y="238125"/>
            <a:chExt cx="1417375" cy="5099800"/>
          </a:xfrm>
        </p:grpSpPr>
        <p:sp>
          <p:nvSpPr>
            <p:cNvPr id="5047" name="Google Shape;5047;p464"/>
            <p:cNvSpPr/>
            <p:nvPr/>
          </p:nvSpPr>
          <p:spPr>
            <a:xfrm>
              <a:off x="3539025" y="432650"/>
              <a:ext cx="25" cy="4905275"/>
            </a:xfrm>
            <a:custGeom>
              <a:avLst/>
              <a:gdLst/>
              <a:ahLst/>
              <a:cxnLst/>
              <a:rect l="l" t="t" r="r" b="b"/>
              <a:pathLst>
                <a:path w="1" h="196211" fill="none" extrusionOk="0">
                  <a:moveTo>
                    <a:pt x="0" y="1"/>
                  </a:moveTo>
                  <a:lnTo>
                    <a:pt x="0" y="196211"/>
                  </a:lnTo>
                </a:path>
              </a:pathLst>
            </a:custGeom>
            <a:solidFill>
              <a:srgbClr val="148C40"/>
            </a:solidFill>
            <a:ln w="9525" cap="flat" cmpd="sng">
              <a:solidFill>
                <a:srgbClr val="148C4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64"/>
            <p:cNvSpPr/>
            <p:nvPr/>
          </p:nvSpPr>
          <p:spPr>
            <a:xfrm>
              <a:off x="2830350" y="238125"/>
              <a:ext cx="1417375" cy="889350"/>
            </a:xfrm>
            <a:custGeom>
              <a:avLst/>
              <a:gdLst/>
              <a:ahLst/>
              <a:cxnLst/>
              <a:rect l="l" t="t" r="r" b="b"/>
              <a:pathLst>
                <a:path w="56695" h="35574" extrusionOk="0">
                  <a:moveTo>
                    <a:pt x="28347" y="0"/>
                  </a:moveTo>
                  <a:lnTo>
                    <a:pt x="0" y="30571"/>
                  </a:lnTo>
                  <a:lnTo>
                    <a:pt x="5002" y="35573"/>
                  </a:lnTo>
                  <a:lnTo>
                    <a:pt x="28347" y="10005"/>
                  </a:lnTo>
                  <a:lnTo>
                    <a:pt x="51692" y="35573"/>
                  </a:lnTo>
                  <a:lnTo>
                    <a:pt x="56695" y="30571"/>
                  </a:lnTo>
                  <a:lnTo>
                    <a:pt x="28347" y="0"/>
                  </a:lnTo>
                  <a:close/>
                </a:path>
              </a:pathLst>
            </a:custGeom>
            <a:solidFill>
              <a:srgbClr val="148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464"/>
          <p:cNvGrpSpPr/>
          <p:nvPr/>
        </p:nvGrpSpPr>
        <p:grpSpPr>
          <a:xfrm rot="10800000">
            <a:off x="8423248" y="2658743"/>
            <a:ext cx="81216" cy="292729"/>
            <a:chOff x="2830350" y="238125"/>
            <a:chExt cx="1417375" cy="5099800"/>
          </a:xfrm>
        </p:grpSpPr>
        <p:sp>
          <p:nvSpPr>
            <p:cNvPr id="5050" name="Google Shape;5050;p464"/>
            <p:cNvSpPr/>
            <p:nvPr/>
          </p:nvSpPr>
          <p:spPr>
            <a:xfrm>
              <a:off x="3539025" y="432650"/>
              <a:ext cx="25" cy="4905275"/>
            </a:xfrm>
            <a:custGeom>
              <a:avLst/>
              <a:gdLst/>
              <a:ahLst/>
              <a:cxnLst/>
              <a:rect l="l" t="t" r="r" b="b"/>
              <a:pathLst>
                <a:path w="1" h="196211" fill="none" extrusionOk="0">
                  <a:moveTo>
                    <a:pt x="0" y="1"/>
                  </a:moveTo>
                  <a:lnTo>
                    <a:pt x="0" y="196211"/>
                  </a:lnTo>
                </a:path>
              </a:pathLst>
            </a:custGeom>
            <a:solidFill>
              <a:srgbClr val="FC3D2E"/>
            </a:solidFill>
            <a:ln w="9525" cap="flat" cmpd="sng">
              <a:solidFill>
                <a:srgbClr val="FC3D2E"/>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464"/>
            <p:cNvSpPr/>
            <p:nvPr/>
          </p:nvSpPr>
          <p:spPr>
            <a:xfrm>
              <a:off x="2830350" y="238125"/>
              <a:ext cx="1417375" cy="889350"/>
            </a:xfrm>
            <a:custGeom>
              <a:avLst/>
              <a:gdLst/>
              <a:ahLst/>
              <a:cxnLst/>
              <a:rect l="l" t="t" r="r" b="b"/>
              <a:pathLst>
                <a:path w="56695" h="35574" extrusionOk="0">
                  <a:moveTo>
                    <a:pt x="28347" y="0"/>
                  </a:moveTo>
                  <a:lnTo>
                    <a:pt x="0" y="30571"/>
                  </a:lnTo>
                  <a:lnTo>
                    <a:pt x="5002" y="35573"/>
                  </a:lnTo>
                  <a:lnTo>
                    <a:pt x="28347" y="10005"/>
                  </a:lnTo>
                  <a:lnTo>
                    <a:pt x="51692" y="35573"/>
                  </a:lnTo>
                  <a:lnTo>
                    <a:pt x="56695" y="30571"/>
                  </a:lnTo>
                  <a:lnTo>
                    <a:pt x="28347" y="0"/>
                  </a:lnTo>
                  <a:close/>
                </a:path>
              </a:pathLst>
            </a:custGeom>
            <a:solidFill>
              <a:srgbClr val="FC3D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2" name="Google Shape;5052;p464"/>
          <p:cNvSpPr/>
          <p:nvPr/>
        </p:nvSpPr>
        <p:spPr>
          <a:xfrm>
            <a:off x="239305" y="2201954"/>
            <a:ext cx="105000" cy="1485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800" b="1">
                <a:solidFill>
                  <a:schemeClr val="dk1"/>
                </a:solidFill>
                <a:latin typeface="Inter"/>
                <a:ea typeface="Inter"/>
                <a:cs typeface="Inter"/>
                <a:sym typeface="Inter"/>
              </a:rPr>
              <a:t>1.</a:t>
            </a:r>
            <a:endParaRPr sz="800" b="1">
              <a:solidFill>
                <a:schemeClr val="dk1"/>
              </a:solidFill>
              <a:latin typeface="Inter"/>
              <a:ea typeface="Inter"/>
              <a:cs typeface="Inter"/>
              <a:sym typeface="Inter"/>
            </a:endParaRPr>
          </a:p>
        </p:txBody>
      </p:sp>
      <p:sp>
        <p:nvSpPr>
          <p:cNvPr id="5053" name="Google Shape;5053;p464"/>
          <p:cNvSpPr/>
          <p:nvPr/>
        </p:nvSpPr>
        <p:spPr>
          <a:xfrm>
            <a:off x="2089642" y="2201954"/>
            <a:ext cx="105000" cy="1485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800" b="1">
                <a:solidFill>
                  <a:schemeClr val="dk1"/>
                </a:solidFill>
                <a:latin typeface="Inter"/>
                <a:ea typeface="Inter"/>
                <a:cs typeface="Inter"/>
                <a:sym typeface="Inter"/>
              </a:rPr>
              <a:t>2.</a:t>
            </a:r>
            <a:endParaRPr sz="800" b="1">
              <a:solidFill>
                <a:schemeClr val="dk1"/>
              </a:solidFill>
              <a:latin typeface="Inter"/>
              <a:ea typeface="Inter"/>
              <a:cs typeface="Inter"/>
              <a:sym typeface="Inter"/>
            </a:endParaRPr>
          </a:p>
        </p:txBody>
      </p:sp>
      <p:sp>
        <p:nvSpPr>
          <p:cNvPr id="5054" name="Google Shape;5054;p464"/>
          <p:cNvSpPr/>
          <p:nvPr/>
        </p:nvSpPr>
        <p:spPr>
          <a:xfrm>
            <a:off x="3826942" y="2201954"/>
            <a:ext cx="105000" cy="1485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800" b="1">
                <a:solidFill>
                  <a:schemeClr val="dk1"/>
                </a:solidFill>
                <a:latin typeface="Inter"/>
                <a:ea typeface="Inter"/>
                <a:cs typeface="Inter"/>
                <a:sym typeface="Inter"/>
              </a:rPr>
              <a:t>3.</a:t>
            </a:r>
            <a:endParaRPr sz="800" b="1">
              <a:solidFill>
                <a:schemeClr val="dk1"/>
              </a:solidFill>
              <a:latin typeface="Inter"/>
              <a:ea typeface="Inter"/>
              <a:cs typeface="Inter"/>
              <a:sym typeface="Inter"/>
            </a:endParaRPr>
          </a:p>
        </p:txBody>
      </p:sp>
      <p:sp>
        <p:nvSpPr>
          <p:cNvPr id="5055" name="Google Shape;5055;p464"/>
          <p:cNvSpPr/>
          <p:nvPr/>
        </p:nvSpPr>
        <p:spPr>
          <a:xfrm>
            <a:off x="5558793" y="2201947"/>
            <a:ext cx="132600" cy="1485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800" b="1">
                <a:solidFill>
                  <a:schemeClr val="dk1"/>
                </a:solidFill>
                <a:latin typeface="Inter"/>
                <a:ea typeface="Inter"/>
                <a:cs typeface="Inter"/>
                <a:sym typeface="Inter"/>
              </a:rPr>
              <a:t>4.</a:t>
            </a:r>
            <a:endParaRPr sz="800" b="1">
              <a:solidFill>
                <a:schemeClr val="dk1"/>
              </a:solidFill>
              <a:latin typeface="Inter"/>
              <a:ea typeface="Inter"/>
              <a:cs typeface="Inter"/>
              <a:sym typeface="Inter"/>
            </a:endParaRPr>
          </a:p>
        </p:txBody>
      </p:sp>
      <p:sp>
        <p:nvSpPr>
          <p:cNvPr id="5056" name="Google Shape;5056;p464"/>
          <p:cNvSpPr/>
          <p:nvPr/>
        </p:nvSpPr>
        <p:spPr>
          <a:xfrm>
            <a:off x="7293380" y="2201954"/>
            <a:ext cx="105000" cy="148500"/>
          </a:xfrm>
          <a:prstGeom prst="rect">
            <a:avLst/>
          </a:prstGeom>
          <a:noFill/>
          <a:ln>
            <a:noFill/>
          </a:ln>
        </p:spPr>
        <p:txBody>
          <a:bodyPr spcFirstLastPara="1" wrap="square" lIns="0" tIns="0" rIns="0" bIns="0" anchor="ctr" anchorCtr="0">
            <a:noAutofit/>
          </a:bodyPr>
          <a:lstStyle/>
          <a:p>
            <a:pPr marL="0" lvl="0" indent="9144" algn="l" rtl="0">
              <a:spcBef>
                <a:spcPts val="0"/>
              </a:spcBef>
              <a:spcAft>
                <a:spcPts val="0"/>
              </a:spcAft>
              <a:buNone/>
            </a:pPr>
            <a:r>
              <a:rPr lang="en" sz="800" b="1">
                <a:solidFill>
                  <a:schemeClr val="dk1"/>
                </a:solidFill>
                <a:latin typeface="Inter"/>
                <a:ea typeface="Inter"/>
                <a:cs typeface="Inter"/>
                <a:sym typeface="Inter"/>
              </a:rPr>
              <a:t>5.</a:t>
            </a:r>
            <a:endParaRPr sz="800" b="1">
              <a:solidFill>
                <a:schemeClr val="dk1"/>
              </a:solidFill>
              <a:latin typeface="Inter"/>
              <a:ea typeface="Inter"/>
              <a:cs typeface="Inter"/>
              <a:sym typeface="Inter"/>
            </a:endParaRPr>
          </a:p>
        </p:txBody>
      </p:sp>
      <p:pic>
        <p:nvPicPr>
          <p:cNvPr id="5057" name="Google Shape;5057;p464"/>
          <p:cNvPicPr preferRelativeResize="0"/>
          <p:nvPr/>
        </p:nvPicPr>
        <p:blipFill rotWithShape="1">
          <a:blip r:embed="rId3">
            <a:alphaModFix/>
          </a:blip>
          <a:srcRect r="14214"/>
          <a:stretch/>
        </p:blipFill>
        <p:spPr>
          <a:xfrm>
            <a:off x="4026620" y="3367472"/>
            <a:ext cx="1171200" cy="1167225"/>
          </a:xfrm>
          <a:prstGeom prst="rect">
            <a:avLst/>
          </a:prstGeom>
          <a:noFill/>
          <a:ln>
            <a:noFill/>
          </a:ln>
        </p:spPr>
      </p:pic>
      <p:pic>
        <p:nvPicPr>
          <p:cNvPr id="5058" name="Google Shape;5058;p464"/>
          <p:cNvPicPr preferRelativeResize="0"/>
          <p:nvPr/>
        </p:nvPicPr>
        <p:blipFill>
          <a:blip r:embed="rId4">
            <a:alphaModFix/>
          </a:blip>
          <a:stretch>
            <a:fillRect/>
          </a:stretch>
        </p:blipFill>
        <p:spPr>
          <a:xfrm>
            <a:off x="2145379" y="3462437"/>
            <a:ext cx="1465301" cy="1072268"/>
          </a:xfrm>
          <a:prstGeom prst="rect">
            <a:avLst/>
          </a:prstGeom>
          <a:noFill/>
          <a:ln>
            <a:noFill/>
          </a:ln>
        </p:spPr>
      </p:pic>
      <p:pic>
        <p:nvPicPr>
          <p:cNvPr id="5059" name="Google Shape;5059;p464"/>
          <p:cNvPicPr preferRelativeResize="0"/>
          <p:nvPr/>
        </p:nvPicPr>
        <p:blipFill>
          <a:blip r:embed="rId5">
            <a:alphaModFix/>
          </a:blip>
          <a:stretch>
            <a:fillRect/>
          </a:stretch>
        </p:blipFill>
        <p:spPr>
          <a:xfrm>
            <a:off x="5586243" y="3479941"/>
            <a:ext cx="1527300" cy="994464"/>
          </a:xfrm>
          <a:prstGeom prst="rect">
            <a:avLst/>
          </a:prstGeom>
          <a:noFill/>
          <a:ln>
            <a:noFill/>
          </a:ln>
        </p:spPr>
      </p:pic>
      <p:pic>
        <p:nvPicPr>
          <p:cNvPr id="5060" name="Google Shape;5060;p464"/>
          <p:cNvPicPr preferRelativeResize="0"/>
          <p:nvPr/>
        </p:nvPicPr>
        <p:blipFill>
          <a:blip r:embed="rId6">
            <a:alphaModFix/>
          </a:blip>
          <a:stretch>
            <a:fillRect/>
          </a:stretch>
        </p:blipFill>
        <p:spPr>
          <a:xfrm>
            <a:off x="7320825" y="3514097"/>
            <a:ext cx="1585574" cy="817065"/>
          </a:xfrm>
          <a:prstGeom prst="rect">
            <a:avLst/>
          </a:prstGeom>
          <a:noFill/>
          <a:ln>
            <a:noFill/>
          </a:ln>
        </p:spPr>
      </p:pic>
      <p:pic>
        <p:nvPicPr>
          <p:cNvPr id="5061" name="Google Shape;5061;p464"/>
          <p:cNvPicPr preferRelativeResize="0"/>
          <p:nvPr/>
        </p:nvPicPr>
        <p:blipFill>
          <a:blip r:embed="rId7">
            <a:alphaModFix/>
          </a:blip>
          <a:stretch>
            <a:fillRect/>
          </a:stretch>
        </p:blipFill>
        <p:spPr>
          <a:xfrm>
            <a:off x="395770" y="3298170"/>
            <a:ext cx="1419000" cy="1357998"/>
          </a:xfrm>
          <a:prstGeom prst="rect">
            <a:avLst/>
          </a:prstGeom>
          <a:noFill/>
          <a:ln>
            <a:noFill/>
          </a:ln>
        </p:spPr>
      </p:pic>
      <p:cxnSp>
        <p:nvCxnSpPr>
          <p:cNvPr id="5062" name="Google Shape;5062;p464"/>
          <p:cNvCxnSpPr/>
          <p:nvPr/>
        </p:nvCxnSpPr>
        <p:spPr>
          <a:xfrm>
            <a:off x="413888" y="3141172"/>
            <a:ext cx="1473000" cy="0"/>
          </a:xfrm>
          <a:prstGeom prst="straightConnector1">
            <a:avLst/>
          </a:prstGeom>
          <a:noFill/>
          <a:ln w="9525" cap="flat" cmpd="sng">
            <a:solidFill>
              <a:srgbClr val="EFEFEF"/>
            </a:solidFill>
            <a:prstDash val="solid"/>
            <a:round/>
            <a:headEnd type="none" w="med" len="med"/>
            <a:tailEnd type="none" w="med" len="med"/>
          </a:ln>
        </p:spPr>
      </p:cxnSp>
      <p:cxnSp>
        <p:nvCxnSpPr>
          <p:cNvPr id="5063" name="Google Shape;5063;p464"/>
          <p:cNvCxnSpPr/>
          <p:nvPr/>
        </p:nvCxnSpPr>
        <p:spPr>
          <a:xfrm>
            <a:off x="2141513" y="3141172"/>
            <a:ext cx="1473000" cy="0"/>
          </a:xfrm>
          <a:prstGeom prst="straightConnector1">
            <a:avLst/>
          </a:prstGeom>
          <a:noFill/>
          <a:ln w="9525" cap="flat" cmpd="sng">
            <a:solidFill>
              <a:srgbClr val="EFEFEF"/>
            </a:solidFill>
            <a:prstDash val="solid"/>
            <a:round/>
            <a:headEnd type="none" w="med" len="med"/>
            <a:tailEnd type="none" w="med" len="med"/>
          </a:ln>
        </p:spPr>
      </p:cxnSp>
      <p:cxnSp>
        <p:nvCxnSpPr>
          <p:cNvPr id="5064" name="Google Shape;5064;p464"/>
          <p:cNvCxnSpPr/>
          <p:nvPr/>
        </p:nvCxnSpPr>
        <p:spPr>
          <a:xfrm>
            <a:off x="3875713" y="3141172"/>
            <a:ext cx="1473000" cy="0"/>
          </a:xfrm>
          <a:prstGeom prst="straightConnector1">
            <a:avLst/>
          </a:prstGeom>
          <a:noFill/>
          <a:ln w="9525" cap="flat" cmpd="sng">
            <a:solidFill>
              <a:srgbClr val="EFEFEF"/>
            </a:solidFill>
            <a:prstDash val="solid"/>
            <a:round/>
            <a:headEnd type="none" w="med" len="med"/>
            <a:tailEnd type="none" w="med" len="med"/>
          </a:ln>
        </p:spPr>
      </p:cxnSp>
      <p:cxnSp>
        <p:nvCxnSpPr>
          <p:cNvPr id="5065" name="Google Shape;5065;p464"/>
          <p:cNvCxnSpPr/>
          <p:nvPr/>
        </p:nvCxnSpPr>
        <p:spPr>
          <a:xfrm>
            <a:off x="5613388" y="3141172"/>
            <a:ext cx="1473000" cy="0"/>
          </a:xfrm>
          <a:prstGeom prst="straightConnector1">
            <a:avLst/>
          </a:prstGeom>
          <a:noFill/>
          <a:ln w="9525" cap="flat" cmpd="sng">
            <a:solidFill>
              <a:srgbClr val="EFEFEF"/>
            </a:solidFill>
            <a:prstDash val="solid"/>
            <a:round/>
            <a:headEnd type="none" w="med" len="med"/>
            <a:tailEnd type="none" w="med" len="med"/>
          </a:ln>
        </p:spPr>
      </p:cxnSp>
      <p:cxnSp>
        <p:nvCxnSpPr>
          <p:cNvPr id="5066" name="Google Shape;5066;p464"/>
          <p:cNvCxnSpPr/>
          <p:nvPr/>
        </p:nvCxnSpPr>
        <p:spPr>
          <a:xfrm>
            <a:off x="7320813" y="3141172"/>
            <a:ext cx="1473000" cy="0"/>
          </a:xfrm>
          <a:prstGeom prst="straightConnector1">
            <a:avLst/>
          </a:prstGeom>
          <a:noFill/>
          <a:ln w="9525" cap="flat" cmpd="sng">
            <a:solidFill>
              <a:srgbClr val="EFEFEF"/>
            </a:solidFill>
            <a:prstDash val="solid"/>
            <a:round/>
            <a:headEnd type="none" w="med" len="med"/>
            <a:tailEnd type="none" w="med" len="med"/>
          </a:ln>
        </p:spPr>
      </p:cxnSp>
      <p:pic>
        <p:nvPicPr>
          <p:cNvPr id="5067" name="Google Shape;5067;p464"/>
          <p:cNvPicPr preferRelativeResize="0"/>
          <p:nvPr/>
        </p:nvPicPr>
        <p:blipFill rotWithShape="1">
          <a:blip r:embed="rId8">
            <a:alphaModFix/>
          </a:blip>
          <a:srcRect r="76557"/>
          <a:stretch/>
        </p:blipFill>
        <p:spPr>
          <a:xfrm>
            <a:off x="239300" y="927000"/>
            <a:ext cx="678003" cy="887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071"/>
        <p:cNvGrpSpPr/>
        <p:nvPr/>
      </p:nvGrpSpPr>
      <p:grpSpPr>
        <a:xfrm>
          <a:off x="0" y="0"/>
          <a:ext cx="0" cy="0"/>
          <a:chOff x="0" y="0"/>
          <a:chExt cx="0" cy="0"/>
        </a:xfrm>
      </p:grpSpPr>
      <p:sp>
        <p:nvSpPr>
          <p:cNvPr id="5072" name="Google Shape;5072;p46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Why Cloudflare</a:t>
            </a:r>
            <a:endParaRPr/>
          </a:p>
        </p:txBody>
      </p:sp>
      <p:sp>
        <p:nvSpPr>
          <p:cNvPr id="5073" name="Google Shape;5073;p465"/>
          <p:cNvSpPr txBox="1"/>
          <p:nvPr/>
        </p:nvSpPr>
        <p:spPr>
          <a:xfrm>
            <a:off x="338800" y="2186125"/>
            <a:ext cx="3775500" cy="23088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4000">
                <a:solidFill>
                  <a:srgbClr val="0055DC"/>
                </a:solidFill>
                <a:latin typeface="Inter SemiBold"/>
                <a:ea typeface="Inter SemiBold"/>
                <a:cs typeface="Inter SemiBold"/>
                <a:sym typeface="Inter SemiBold"/>
              </a:rPr>
              <a:t>10→1</a:t>
            </a:r>
            <a:endParaRPr sz="4000">
              <a:solidFill>
                <a:srgbClr val="0055DC"/>
              </a:solidFill>
              <a:latin typeface="Inter SemiBold"/>
              <a:ea typeface="Inter SemiBold"/>
              <a:cs typeface="Inter SemiBold"/>
              <a:sym typeface="Inter SemiBold"/>
            </a:endParaRPr>
          </a:p>
          <a:p>
            <a:pPr marL="0" lvl="0" indent="0" algn="l" rtl="0">
              <a:lnSpc>
                <a:spcPct val="100000"/>
              </a:lnSpc>
              <a:spcBef>
                <a:spcPts val="600"/>
              </a:spcBef>
              <a:spcAft>
                <a:spcPts val="0"/>
              </a:spcAft>
              <a:buNone/>
            </a:pPr>
            <a:r>
              <a:rPr lang="en" sz="1500">
                <a:latin typeface="Inter"/>
                <a:ea typeface="Inter"/>
                <a:cs typeface="Inter"/>
                <a:sym typeface="Inter"/>
              </a:rPr>
              <a:t>Replace ten point products with one composable platform — Cloudflare One is easier to deploy and addresses more needs than solutions stitched together across many vendors. </a:t>
            </a:r>
            <a:r>
              <a:rPr lang="en" sz="1500">
                <a:latin typeface="Open Sans"/>
                <a:ea typeface="Open Sans"/>
                <a:cs typeface="Open Sans"/>
                <a:sym typeface="Open Sans"/>
              </a:rPr>
              <a:t>Reduce operational costs by managing your WAN and network security through a single dashboard.</a:t>
            </a:r>
            <a:endParaRPr sz="1500">
              <a:latin typeface="Inter SemiBold"/>
              <a:ea typeface="Inter SemiBold"/>
              <a:cs typeface="Inter SemiBold"/>
              <a:sym typeface="Inter SemiBold"/>
            </a:endParaRPr>
          </a:p>
        </p:txBody>
      </p:sp>
      <p:sp>
        <p:nvSpPr>
          <p:cNvPr id="5074" name="Google Shape;5074;p465"/>
          <p:cNvSpPr txBox="1"/>
          <p:nvPr/>
        </p:nvSpPr>
        <p:spPr>
          <a:xfrm>
            <a:off x="1806200" y="2296770"/>
            <a:ext cx="2308200" cy="4155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 sz="1500">
                <a:solidFill>
                  <a:srgbClr val="0055DC"/>
                </a:solidFill>
                <a:latin typeface="Inter SemiBold"/>
                <a:ea typeface="Inter SemiBold"/>
                <a:cs typeface="Inter SemiBold"/>
                <a:sym typeface="Inter SemiBold"/>
              </a:rPr>
              <a:t>Improve business agility and save on cost </a:t>
            </a:r>
            <a:endParaRPr sz="1500"/>
          </a:p>
        </p:txBody>
      </p:sp>
      <p:sp>
        <p:nvSpPr>
          <p:cNvPr id="5075" name="Google Shape;5075;p465"/>
          <p:cNvSpPr txBox="1"/>
          <p:nvPr/>
        </p:nvSpPr>
        <p:spPr>
          <a:xfrm>
            <a:off x="4832576" y="2186125"/>
            <a:ext cx="3887100" cy="23088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4000">
                <a:solidFill>
                  <a:schemeClr val="dk2"/>
                </a:solidFill>
                <a:latin typeface="Inter SemiBold"/>
                <a:ea typeface="Inter SemiBold"/>
                <a:cs typeface="Inter SemiBold"/>
                <a:sym typeface="Inter SemiBold"/>
              </a:rPr>
              <a:t>↓95%</a:t>
            </a:r>
            <a:endParaRPr sz="4000">
              <a:solidFill>
                <a:schemeClr val="dk2"/>
              </a:solidFill>
              <a:latin typeface="Inter SemiBold"/>
              <a:ea typeface="Inter SemiBold"/>
              <a:cs typeface="Inter SemiBold"/>
              <a:sym typeface="Inter SemiBold"/>
            </a:endParaRPr>
          </a:p>
          <a:p>
            <a:pPr marL="0" lvl="0" indent="0" algn="l" rtl="0">
              <a:lnSpc>
                <a:spcPct val="100000"/>
              </a:lnSpc>
              <a:spcBef>
                <a:spcPts val="600"/>
              </a:spcBef>
              <a:spcAft>
                <a:spcPts val="0"/>
              </a:spcAft>
              <a:buNone/>
            </a:pPr>
            <a:r>
              <a:rPr lang="en" sz="1500">
                <a:latin typeface="Inter"/>
                <a:ea typeface="Inter"/>
                <a:cs typeface="Inter"/>
                <a:sym typeface="Inter"/>
              </a:rPr>
              <a:t>Cloudflare One uses our edge to stop any size network-level threat at wire speed, and places our edge between users and their application access and internet browsing to reduce attack surface and shorten remediation times </a:t>
            </a:r>
            <a:r>
              <a:rPr lang="en" sz="1500" i="1">
                <a:latin typeface="Inter"/>
                <a:ea typeface="Inter"/>
                <a:cs typeface="Inter"/>
                <a:sym typeface="Inter"/>
              </a:rPr>
              <a:t>(note: Gartner estimates up to 95% by adopting SASE)</a:t>
            </a:r>
            <a:r>
              <a:rPr lang="en" sz="1500">
                <a:latin typeface="Inter"/>
                <a:ea typeface="Inter"/>
                <a:cs typeface="Inter"/>
                <a:sym typeface="Inter"/>
              </a:rPr>
              <a:t>.</a:t>
            </a:r>
            <a:endParaRPr sz="1500">
              <a:latin typeface="Inter SemiBold"/>
              <a:ea typeface="Inter SemiBold"/>
              <a:cs typeface="Inter SemiBold"/>
              <a:sym typeface="Inter SemiBold"/>
            </a:endParaRPr>
          </a:p>
        </p:txBody>
      </p:sp>
      <p:sp>
        <p:nvSpPr>
          <p:cNvPr id="5076" name="Google Shape;5076;p465"/>
          <p:cNvSpPr txBox="1"/>
          <p:nvPr/>
        </p:nvSpPr>
        <p:spPr>
          <a:xfrm>
            <a:off x="6470734" y="2211134"/>
            <a:ext cx="1679400" cy="600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500">
                <a:solidFill>
                  <a:schemeClr val="dk2"/>
                </a:solidFill>
                <a:latin typeface="Inter SemiBold"/>
                <a:ea typeface="Inter SemiBold"/>
                <a:cs typeface="Inter SemiBold"/>
                <a:sym typeface="Inter SemiBold"/>
              </a:rPr>
              <a:t>Reduce your attack surface</a:t>
            </a:r>
            <a:endParaRPr sz="1500">
              <a:solidFill>
                <a:schemeClr val="dk2"/>
              </a:solidFill>
            </a:endParaRPr>
          </a:p>
        </p:txBody>
      </p:sp>
      <p:sp>
        <p:nvSpPr>
          <p:cNvPr id="5077" name="Google Shape;5077;p465"/>
          <p:cNvSpPr txBox="1"/>
          <p:nvPr/>
        </p:nvSpPr>
        <p:spPr>
          <a:xfrm>
            <a:off x="1018334" y="1012199"/>
            <a:ext cx="2747100" cy="292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900" b="1">
                <a:solidFill>
                  <a:srgbClr val="FF6633"/>
                </a:solidFill>
                <a:latin typeface="Inter"/>
                <a:ea typeface="Inter"/>
                <a:cs typeface="Inter"/>
                <a:sym typeface="Inter"/>
              </a:rPr>
              <a:t>The ROI of SASE</a:t>
            </a:r>
            <a:endParaRPr sz="1900" b="1">
              <a:solidFill>
                <a:srgbClr val="FF6633"/>
              </a:solidFill>
              <a:latin typeface="Inter"/>
              <a:ea typeface="Inter"/>
              <a:cs typeface="Inter"/>
              <a:sym typeface="Inter"/>
            </a:endParaRPr>
          </a:p>
        </p:txBody>
      </p:sp>
      <p:sp>
        <p:nvSpPr>
          <p:cNvPr id="5078" name="Google Shape;5078;p465"/>
          <p:cNvSpPr/>
          <p:nvPr/>
        </p:nvSpPr>
        <p:spPr>
          <a:xfrm>
            <a:off x="1064900" y="1186475"/>
            <a:ext cx="2810700" cy="628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1200">
                <a:latin typeface="Inter"/>
                <a:ea typeface="Inter"/>
                <a:cs typeface="Inter"/>
                <a:sym typeface="Inter"/>
              </a:rPr>
              <a:t>2 ways SASE network transformation saves your business time and money</a:t>
            </a:r>
            <a:endParaRPr sz="1200">
              <a:latin typeface="Inter"/>
              <a:ea typeface="Inter"/>
              <a:cs typeface="Inter"/>
              <a:sym typeface="Inter"/>
            </a:endParaRPr>
          </a:p>
        </p:txBody>
      </p:sp>
      <p:pic>
        <p:nvPicPr>
          <p:cNvPr id="5079" name="Google Shape;5079;p465"/>
          <p:cNvPicPr preferRelativeResize="0"/>
          <p:nvPr/>
        </p:nvPicPr>
        <p:blipFill rotWithShape="1">
          <a:blip r:embed="rId3">
            <a:alphaModFix/>
          </a:blip>
          <a:srcRect l="1162" r="1152"/>
          <a:stretch/>
        </p:blipFill>
        <p:spPr>
          <a:xfrm>
            <a:off x="269096" y="1053880"/>
            <a:ext cx="659784" cy="585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83"/>
        <p:cNvGrpSpPr/>
        <p:nvPr/>
      </p:nvGrpSpPr>
      <p:grpSpPr>
        <a:xfrm>
          <a:off x="0" y="0"/>
          <a:ext cx="0" cy="0"/>
          <a:chOff x="0" y="0"/>
          <a:chExt cx="0" cy="0"/>
        </a:xfrm>
      </p:grpSpPr>
      <p:sp>
        <p:nvSpPr>
          <p:cNvPr id="5084" name="Google Shape;5084;p46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Why Cloudflare</a:t>
            </a:r>
            <a:endParaRPr/>
          </a:p>
        </p:txBody>
      </p:sp>
      <p:sp>
        <p:nvSpPr>
          <p:cNvPr id="5085" name="Google Shape;5085;p466"/>
          <p:cNvSpPr/>
          <p:nvPr/>
        </p:nvSpPr>
        <p:spPr>
          <a:xfrm>
            <a:off x="228600" y="1569875"/>
            <a:ext cx="863700" cy="8637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66"/>
          <p:cNvSpPr/>
          <p:nvPr/>
        </p:nvSpPr>
        <p:spPr>
          <a:xfrm>
            <a:off x="3214800" y="1569875"/>
            <a:ext cx="863700" cy="8637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466"/>
          <p:cNvSpPr/>
          <p:nvPr/>
        </p:nvSpPr>
        <p:spPr>
          <a:xfrm>
            <a:off x="6191175" y="1569875"/>
            <a:ext cx="863700" cy="863700"/>
          </a:xfrm>
          <a:prstGeom prst="rect">
            <a:avLst/>
          </a:pr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466"/>
          <p:cNvSpPr/>
          <p:nvPr/>
        </p:nvSpPr>
        <p:spPr>
          <a:xfrm>
            <a:off x="409594" y="1740288"/>
            <a:ext cx="501727" cy="503828"/>
          </a:xfrm>
          <a:custGeom>
            <a:avLst/>
            <a:gdLst/>
            <a:ahLst/>
            <a:cxnLst/>
            <a:rect l="l" t="t" r="r" b="b"/>
            <a:pathLst>
              <a:path w="8834" h="8871" extrusionOk="0">
                <a:moveTo>
                  <a:pt x="1179" y="621"/>
                </a:moveTo>
                <a:lnTo>
                  <a:pt x="1356" y="646"/>
                </a:lnTo>
                <a:lnTo>
                  <a:pt x="1521" y="697"/>
                </a:lnTo>
                <a:lnTo>
                  <a:pt x="1661" y="811"/>
                </a:lnTo>
                <a:lnTo>
                  <a:pt x="1775" y="951"/>
                </a:lnTo>
                <a:lnTo>
                  <a:pt x="1825" y="1115"/>
                </a:lnTo>
                <a:lnTo>
                  <a:pt x="1838" y="1293"/>
                </a:lnTo>
                <a:lnTo>
                  <a:pt x="1787" y="1457"/>
                </a:lnTo>
                <a:lnTo>
                  <a:pt x="1711" y="1622"/>
                </a:lnTo>
                <a:lnTo>
                  <a:pt x="1572" y="1736"/>
                </a:lnTo>
                <a:lnTo>
                  <a:pt x="1407" y="1812"/>
                </a:lnTo>
                <a:lnTo>
                  <a:pt x="1230" y="1838"/>
                </a:lnTo>
                <a:lnTo>
                  <a:pt x="1116" y="1825"/>
                </a:lnTo>
                <a:lnTo>
                  <a:pt x="900" y="1736"/>
                </a:lnTo>
                <a:lnTo>
                  <a:pt x="811" y="1660"/>
                </a:lnTo>
                <a:lnTo>
                  <a:pt x="735" y="1572"/>
                </a:lnTo>
                <a:lnTo>
                  <a:pt x="647" y="1356"/>
                </a:lnTo>
                <a:lnTo>
                  <a:pt x="634" y="1229"/>
                </a:lnTo>
                <a:lnTo>
                  <a:pt x="647" y="1052"/>
                </a:lnTo>
                <a:lnTo>
                  <a:pt x="735" y="900"/>
                </a:lnTo>
                <a:lnTo>
                  <a:pt x="849" y="761"/>
                </a:lnTo>
                <a:lnTo>
                  <a:pt x="1002" y="672"/>
                </a:lnTo>
                <a:lnTo>
                  <a:pt x="1179" y="621"/>
                </a:lnTo>
                <a:close/>
                <a:moveTo>
                  <a:pt x="7604" y="951"/>
                </a:moveTo>
                <a:lnTo>
                  <a:pt x="7781" y="963"/>
                </a:lnTo>
                <a:lnTo>
                  <a:pt x="7933" y="1052"/>
                </a:lnTo>
                <a:lnTo>
                  <a:pt x="8073" y="1166"/>
                </a:lnTo>
                <a:lnTo>
                  <a:pt x="8161" y="1318"/>
                </a:lnTo>
                <a:lnTo>
                  <a:pt x="8212" y="1496"/>
                </a:lnTo>
                <a:lnTo>
                  <a:pt x="8199" y="1673"/>
                </a:lnTo>
                <a:lnTo>
                  <a:pt x="8136" y="1838"/>
                </a:lnTo>
                <a:lnTo>
                  <a:pt x="8035" y="1977"/>
                </a:lnTo>
                <a:lnTo>
                  <a:pt x="7895" y="2091"/>
                </a:lnTo>
                <a:lnTo>
                  <a:pt x="7718" y="2142"/>
                </a:lnTo>
                <a:lnTo>
                  <a:pt x="7541" y="2154"/>
                </a:lnTo>
                <a:lnTo>
                  <a:pt x="7376" y="2104"/>
                </a:lnTo>
                <a:lnTo>
                  <a:pt x="7224" y="2028"/>
                </a:lnTo>
                <a:lnTo>
                  <a:pt x="7110" y="1888"/>
                </a:lnTo>
                <a:lnTo>
                  <a:pt x="7021" y="1724"/>
                </a:lnTo>
                <a:lnTo>
                  <a:pt x="7008" y="1546"/>
                </a:lnTo>
                <a:lnTo>
                  <a:pt x="7008" y="1432"/>
                </a:lnTo>
                <a:lnTo>
                  <a:pt x="7097" y="1217"/>
                </a:lnTo>
                <a:lnTo>
                  <a:pt x="7186" y="1128"/>
                </a:lnTo>
                <a:lnTo>
                  <a:pt x="7274" y="1052"/>
                </a:lnTo>
                <a:lnTo>
                  <a:pt x="7490" y="963"/>
                </a:lnTo>
                <a:lnTo>
                  <a:pt x="7604" y="951"/>
                </a:lnTo>
                <a:close/>
                <a:moveTo>
                  <a:pt x="2345" y="1762"/>
                </a:moveTo>
                <a:lnTo>
                  <a:pt x="6387" y="1774"/>
                </a:lnTo>
                <a:lnTo>
                  <a:pt x="6400" y="1850"/>
                </a:lnTo>
                <a:lnTo>
                  <a:pt x="6425" y="1914"/>
                </a:lnTo>
                <a:lnTo>
                  <a:pt x="4309" y="3232"/>
                </a:lnTo>
                <a:lnTo>
                  <a:pt x="4170" y="3118"/>
                </a:lnTo>
                <a:lnTo>
                  <a:pt x="3853" y="2965"/>
                </a:lnTo>
                <a:lnTo>
                  <a:pt x="3688" y="2940"/>
                </a:lnTo>
                <a:lnTo>
                  <a:pt x="3511" y="2915"/>
                </a:lnTo>
                <a:lnTo>
                  <a:pt x="3169" y="2965"/>
                </a:lnTo>
                <a:lnTo>
                  <a:pt x="3004" y="3029"/>
                </a:lnTo>
                <a:lnTo>
                  <a:pt x="2231" y="1952"/>
                </a:lnTo>
                <a:lnTo>
                  <a:pt x="2294" y="1863"/>
                </a:lnTo>
                <a:lnTo>
                  <a:pt x="2345" y="1762"/>
                </a:lnTo>
                <a:close/>
                <a:moveTo>
                  <a:pt x="3435" y="3548"/>
                </a:moveTo>
                <a:lnTo>
                  <a:pt x="3612" y="3561"/>
                </a:lnTo>
                <a:lnTo>
                  <a:pt x="3777" y="3612"/>
                </a:lnTo>
                <a:lnTo>
                  <a:pt x="3916" y="3726"/>
                </a:lnTo>
                <a:lnTo>
                  <a:pt x="4030" y="3865"/>
                </a:lnTo>
                <a:lnTo>
                  <a:pt x="4081" y="4030"/>
                </a:lnTo>
                <a:lnTo>
                  <a:pt x="4094" y="4207"/>
                </a:lnTo>
                <a:lnTo>
                  <a:pt x="4043" y="4385"/>
                </a:lnTo>
                <a:lnTo>
                  <a:pt x="3967" y="4537"/>
                </a:lnTo>
                <a:lnTo>
                  <a:pt x="3828" y="4651"/>
                </a:lnTo>
                <a:lnTo>
                  <a:pt x="3675" y="4740"/>
                </a:lnTo>
                <a:lnTo>
                  <a:pt x="3498" y="4752"/>
                </a:lnTo>
                <a:lnTo>
                  <a:pt x="3371" y="4740"/>
                </a:lnTo>
                <a:lnTo>
                  <a:pt x="3156" y="4651"/>
                </a:lnTo>
                <a:lnTo>
                  <a:pt x="3067" y="4575"/>
                </a:lnTo>
                <a:lnTo>
                  <a:pt x="2991" y="4486"/>
                </a:lnTo>
                <a:lnTo>
                  <a:pt x="2902" y="4271"/>
                </a:lnTo>
                <a:lnTo>
                  <a:pt x="2890" y="4157"/>
                </a:lnTo>
                <a:lnTo>
                  <a:pt x="2915" y="3979"/>
                </a:lnTo>
                <a:lnTo>
                  <a:pt x="2991" y="3815"/>
                </a:lnTo>
                <a:lnTo>
                  <a:pt x="3105" y="3688"/>
                </a:lnTo>
                <a:lnTo>
                  <a:pt x="3257" y="3599"/>
                </a:lnTo>
                <a:lnTo>
                  <a:pt x="3435" y="3548"/>
                </a:lnTo>
                <a:close/>
                <a:moveTo>
                  <a:pt x="6755" y="2446"/>
                </a:moveTo>
                <a:lnTo>
                  <a:pt x="6869" y="2535"/>
                </a:lnTo>
                <a:lnTo>
                  <a:pt x="7110" y="2674"/>
                </a:lnTo>
                <a:lnTo>
                  <a:pt x="7236" y="2725"/>
                </a:lnTo>
                <a:lnTo>
                  <a:pt x="6869" y="5196"/>
                </a:lnTo>
                <a:lnTo>
                  <a:pt x="6717" y="5221"/>
                </a:lnTo>
                <a:lnTo>
                  <a:pt x="6438" y="5335"/>
                </a:lnTo>
                <a:lnTo>
                  <a:pt x="6324" y="5424"/>
                </a:lnTo>
                <a:lnTo>
                  <a:pt x="4677" y="4499"/>
                </a:lnTo>
                <a:lnTo>
                  <a:pt x="4715" y="4321"/>
                </a:lnTo>
                <a:lnTo>
                  <a:pt x="4727" y="4157"/>
                </a:lnTo>
                <a:lnTo>
                  <a:pt x="4715" y="3954"/>
                </a:lnTo>
                <a:lnTo>
                  <a:pt x="4664" y="3764"/>
                </a:lnTo>
                <a:lnTo>
                  <a:pt x="6755" y="2446"/>
                </a:lnTo>
                <a:close/>
                <a:moveTo>
                  <a:pt x="1737" y="2357"/>
                </a:moveTo>
                <a:lnTo>
                  <a:pt x="2510" y="3422"/>
                </a:lnTo>
                <a:lnTo>
                  <a:pt x="2370" y="3624"/>
                </a:lnTo>
                <a:lnTo>
                  <a:pt x="2294" y="3865"/>
                </a:lnTo>
                <a:lnTo>
                  <a:pt x="2256" y="4119"/>
                </a:lnTo>
                <a:lnTo>
                  <a:pt x="2281" y="4359"/>
                </a:lnTo>
                <a:lnTo>
                  <a:pt x="2332" y="4600"/>
                </a:lnTo>
                <a:lnTo>
                  <a:pt x="2459" y="4816"/>
                </a:lnTo>
                <a:lnTo>
                  <a:pt x="2598" y="5018"/>
                </a:lnTo>
                <a:lnTo>
                  <a:pt x="2801" y="5170"/>
                </a:lnTo>
                <a:lnTo>
                  <a:pt x="2396" y="6412"/>
                </a:lnTo>
                <a:lnTo>
                  <a:pt x="2269" y="6412"/>
                </a:lnTo>
                <a:lnTo>
                  <a:pt x="1597" y="2408"/>
                </a:lnTo>
                <a:lnTo>
                  <a:pt x="1673" y="2383"/>
                </a:lnTo>
                <a:lnTo>
                  <a:pt x="1737" y="2357"/>
                </a:lnTo>
                <a:close/>
                <a:moveTo>
                  <a:pt x="7135" y="5804"/>
                </a:moveTo>
                <a:lnTo>
                  <a:pt x="7300" y="5855"/>
                </a:lnTo>
                <a:lnTo>
                  <a:pt x="7464" y="5943"/>
                </a:lnTo>
                <a:lnTo>
                  <a:pt x="7579" y="6070"/>
                </a:lnTo>
                <a:lnTo>
                  <a:pt x="7655" y="6235"/>
                </a:lnTo>
                <a:lnTo>
                  <a:pt x="7680" y="6412"/>
                </a:lnTo>
                <a:lnTo>
                  <a:pt x="7667" y="6526"/>
                </a:lnTo>
                <a:lnTo>
                  <a:pt x="7629" y="6640"/>
                </a:lnTo>
                <a:lnTo>
                  <a:pt x="7579" y="6742"/>
                </a:lnTo>
                <a:lnTo>
                  <a:pt x="7490" y="6831"/>
                </a:lnTo>
                <a:lnTo>
                  <a:pt x="7401" y="6907"/>
                </a:lnTo>
                <a:lnTo>
                  <a:pt x="7300" y="6957"/>
                </a:lnTo>
                <a:lnTo>
                  <a:pt x="7186" y="6995"/>
                </a:lnTo>
                <a:lnTo>
                  <a:pt x="7072" y="7008"/>
                </a:lnTo>
                <a:lnTo>
                  <a:pt x="6894" y="6995"/>
                </a:lnTo>
                <a:lnTo>
                  <a:pt x="6742" y="6907"/>
                </a:lnTo>
                <a:lnTo>
                  <a:pt x="6603" y="6793"/>
                </a:lnTo>
                <a:lnTo>
                  <a:pt x="6514" y="6640"/>
                </a:lnTo>
                <a:lnTo>
                  <a:pt x="6463" y="6463"/>
                </a:lnTo>
                <a:lnTo>
                  <a:pt x="6489" y="6298"/>
                </a:lnTo>
                <a:lnTo>
                  <a:pt x="6539" y="6121"/>
                </a:lnTo>
                <a:lnTo>
                  <a:pt x="6653" y="5981"/>
                </a:lnTo>
                <a:lnTo>
                  <a:pt x="6793" y="5867"/>
                </a:lnTo>
                <a:lnTo>
                  <a:pt x="6958" y="5817"/>
                </a:lnTo>
                <a:lnTo>
                  <a:pt x="7135" y="5804"/>
                </a:lnTo>
                <a:close/>
                <a:moveTo>
                  <a:pt x="4347" y="5031"/>
                </a:moveTo>
                <a:lnTo>
                  <a:pt x="5931" y="5931"/>
                </a:lnTo>
                <a:lnTo>
                  <a:pt x="5855" y="6159"/>
                </a:lnTo>
                <a:lnTo>
                  <a:pt x="5842" y="6400"/>
                </a:lnTo>
                <a:lnTo>
                  <a:pt x="5842" y="6450"/>
                </a:lnTo>
                <a:lnTo>
                  <a:pt x="3435" y="7160"/>
                </a:lnTo>
                <a:lnTo>
                  <a:pt x="3359" y="6995"/>
                </a:lnTo>
                <a:lnTo>
                  <a:pt x="3131" y="6729"/>
                </a:lnTo>
                <a:lnTo>
                  <a:pt x="2991" y="6615"/>
                </a:lnTo>
                <a:lnTo>
                  <a:pt x="3397" y="5386"/>
                </a:lnTo>
                <a:lnTo>
                  <a:pt x="3498" y="5386"/>
                </a:lnTo>
                <a:lnTo>
                  <a:pt x="3739" y="5373"/>
                </a:lnTo>
                <a:lnTo>
                  <a:pt x="4170" y="5196"/>
                </a:lnTo>
                <a:lnTo>
                  <a:pt x="4347" y="5031"/>
                </a:lnTo>
                <a:close/>
                <a:moveTo>
                  <a:pt x="2358" y="7033"/>
                </a:moveTo>
                <a:lnTo>
                  <a:pt x="2522" y="7084"/>
                </a:lnTo>
                <a:lnTo>
                  <a:pt x="2674" y="7173"/>
                </a:lnTo>
                <a:lnTo>
                  <a:pt x="2788" y="7299"/>
                </a:lnTo>
                <a:lnTo>
                  <a:pt x="2877" y="7464"/>
                </a:lnTo>
                <a:lnTo>
                  <a:pt x="2890" y="7642"/>
                </a:lnTo>
                <a:lnTo>
                  <a:pt x="2890" y="7756"/>
                </a:lnTo>
                <a:lnTo>
                  <a:pt x="2801" y="7971"/>
                </a:lnTo>
                <a:lnTo>
                  <a:pt x="2712" y="8060"/>
                </a:lnTo>
                <a:lnTo>
                  <a:pt x="2624" y="8136"/>
                </a:lnTo>
                <a:lnTo>
                  <a:pt x="2408" y="8224"/>
                </a:lnTo>
                <a:lnTo>
                  <a:pt x="2294" y="8237"/>
                </a:lnTo>
                <a:lnTo>
                  <a:pt x="2117" y="8224"/>
                </a:lnTo>
                <a:lnTo>
                  <a:pt x="1952" y="8136"/>
                </a:lnTo>
                <a:lnTo>
                  <a:pt x="1825" y="8022"/>
                </a:lnTo>
                <a:lnTo>
                  <a:pt x="1737" y="7870"/>
                </a:lnTo>
                <a:lnTo>
                  <a:pt x="1686" y="7692"/>
                </a:lnTo>
                <a:lnTo>
                  <a:pt x="1699" y="7515"/>
                </a:lnTo>
                <a:lnTo>
                  <a:pt x="1762" y="7350"/>
                </a:lnTo>
                <a:lnTo>
                  <a:pt x="1863" y="7211"/>
                </a:lnTo>
                <a:lnTo>
                  <a:pt x="2003" y="7097"/>
                </a:lnTo>
                <a:lnTo>
                  <a:pt x="2180" y="7046"/>
                </a:lnTo>
                <a:lnTo>
                  <a:pt x="2358" y="7033"/>
                </a:lnTo>
                <a:close/>
                <a:moveTo>
                  <a:pt x="1204" y="0"/>
                </a:moveTo>
                <a:lnTo>
                  <a:pt x="1027" y="13"/>
                </a:lnTo>
                <a:lnTo>
                  <a:pt x="862" y="51"/>
                </a:lnTo>
                <a:lnTo>
                  <a:pt x="558" y="203"/>
                </a:lnTo>
                <a:lnTo>
                  <a:pt x="431" y="304"/>
                </a:lnTo>
                <a:lnTo>
                  <a:pt x="305" y="418"/>
                </a:lnTo>
                <a:lnTo>
                  <a:pt x="114" y="710"/>
                </a:lnTo>
                <a:lnTo>
                  <a:pt x="64" y="862"/>
                </a:lnTo>
                <a:lnTo>
                  <a:pt x="13" y="1027"/>
                </a:lnTo>
                <a:lnTo>
                  <a:pt x="0" y="1369"/>
                </a:lnTo>
                <a:lnTo>
                  <a:pt x="38" y="1534"/>
                </a:lnTo>
                <a:lnTo>
                  <a:pt x="89" y="1698"/>
                </a:lnTo>
                <a:lnTo>
                  <a:pt x="254" y="1990"/>
                </a:lnTo>
                <a:lnTo>
                  <a:pt x="368" y="2116"/>
                </a:lnTo>
                <a:lnTo>
                  <a:pt x="495" y="2231"/>
                </a:lnTo>
                <a:lnTo>
                  <a:pt x="799" y="2395"/>
                </a:lnTo>
                <a:lnTo>
                  <a:pt x="964" y="2433"/>
                </a:lnTo>
                <a:lnTo>
                  <a:pt x="1661" y="6577"/>
                </a:lnTo>
                <a:lnTo>
                  <a:pt x="1534" y="6666"/>
                </a:lnTo>
                <a:lnTo>
                  <a:pt x="1306" y="6881"/>
                </a:lnTo>
                <a:lnTo>
                  <a:pt x="1230" y="7021"/>
                </a:lnTo>
                <a:lnTo>
                  <a:pt x="1154" y="7160"/>
                </a:lnTo>
                <a:lnTo>
                  <a:pt x="1065" y="7451"/>
                </a:lnTo>
                <a:lnTo>
                  <a:pt x="1065" y="7616"/>
                </a:lnTo>
                <a:lnTo>
                  <a:pt x="1065" y="7768"/>
                </a:lnTo>
                <a:lnTo>
                  <a:pt x="1141" y="8072"/>
                </a:lnTo>
                <a:lnTo>
                  <a:pt x="1204" y="8212"/>
                </a:lnTo>
                <a:lnTo>
                  <a:pt x="1280" y="8351"/>
                </a:lnTo>
                <a:lnTo>
                  <a:pt x="1496" y="8579"/>
                </a:lnTo>
                <a:lnTo>
                  <a:pt x="1623" y="8668"/>
                </a:lnTo>
                <a:lnTo>
                  <a:pt x="1749" y="8744"/>
                </a:lnTo>
                <a:lnTo>
                  <a:pt x="2053" y="8845"/>
                </a:lnTo>
                <a:lnTo>
                  <a:pt x="2205" y="8858"/>
                </a:lnTo>
                <a:lnTo>
                  <a:pt x="2358" y="8871"/>
                </a:lnTo>
                <a:lnTo>
                  <a:pt x="2662" y="8807"/>
                </a:lnTo>
                <a:lnTo>
                  <a:pt x="2814" y="8757"/>
                </a:lnTo>
                <a:lnTo>
                  <a:pt x="2953" y="8681"/>
                </a:lnTo>
                <a:lnTo>
                  <a:pt x="3194" y="8491"/>
                </a:lnTo>
                <a:lnTo>
                  <a:pt x="3283" y="8364"/>
                </a:lnTo>
                <a:lnTo>
                  <a:pt x="3371" y="8237"/>
                </a:lnTo>
                <a:lnTo>
                  <a:pt x="3485" y="7946"/>
                </a:lnTo>
                <a:lnTo>
                  <a:pt x="3511" y="7794"/>
                </a:lnTo>
                <a:lnTo>
                  <a:pt x="6020" y="7059"/>
                </a:lnTo>
                <a:lnTo>
                  <a:pt x="6109" y="7185"/>
                </a:lnTo>
                <a:lnTo>
                  <a:pt x="6311" y="7388"/>
                </a:lnTo>
                <a:lnTo>
                  <a:pt x="6438" y="7464"/>
                </a:lnTo>
                <a:lnTo>
                  <a:pt x="6565" y="7540"/>
                </a:lnTo>
                <a:lnTo>
                  <a:pt x="6844" y="7616"/>
                </a:lnTo>
                <a:lnTo>
                  <a:pt x="6996" y="7642"/>
                </a:lnTo>
                <a:lnTo>
                  <a:pt x="7135" y="7642"/>
                </a:lnTo>
                <a:lnTo>
                  <a:pt x="7426" y="7591"/>
                </a:lnTo>
                <a:lnTo>
                  <a:pt x="7566" y="7540"/>
                </a:lnTo>
                <a:lnTo>
                  <a:pt x="7693" y="7477"/>
                </a:lnTo>
                <a:lnTo>
                  <a:pt x="7921" y="7299"/>
                </a:lnTo>
                <a:lnTo>
                  <a:pt x="8022" y="7185"/>
                </a:lnTo>
                <a:lnTo>
                  <a:pt x="8111" y="7071"/>
                </a:lnTo>
                <a:lnTo>
                  <a:pt x="8238" y="6805"/>
                </a:lnTo>
                <a:lnTo>
                  <a:pt x="8276" y="6666"/>
                </a:lnTo>
                <a:lnTo>
                  <a:pt x="8288" y="6514"/>
                </a:lnTo>
                <a:lnTo>
                  <a:pt x="8288" y="6222"/>
                </a:lnTo>
                <a:lnTo>
                  <a:pt x="8250" y="6083"/>
                </a:lnTo>
                <a:lnTo>
                  <a:pt x="8212" y="5943"/>
                </a:lnTo>
                <a:lnTo>
                  <a:pt x="8073" y="5690"/>
                </a:lnTo>
                <a:lnTo>
                  <a:pt x="7971" y="5576"/>
                </a:lnTo>
                <a:lnTo>
                  <a:pt x="7870" y="5475"/>
                </a:lnTo>
                <a:lnTo>
                  <a:pt x="7629" y="5310"/>
                </a:lnTo>
                <a:lnTo>
                  <a:pt x="7490" y="5247"/>
                </a:lnTo>
                <a:lnTo>
                  <a:pt x="7870" y="2750"/>
                </a:lnTo>
                <a:lnTo>
                  <a:pt x="8073" y="2687"/>
                </a:lnTo>
                <a:lnTo>
                  <a:pt x="8428" y="2471"/>
                </a:lnTo>
                <a:lnTo>
                  <a:pt x="8567" y="2307"/>
                </a:lnTo>
                <a:lnTo>
                  <a:pt x="8681" y="2142"/>
                </a:lnTo>
                <a:lnTo>
                  <a:pt x="8820" y="1749"/>
                </a:lnTo>
                <a:lnTo>
                  <a:pt x="8833" y="1546"/>
                </a:lnTo>
                <a:lnTo>
                  <a:pt x="8820" y="1331"/>
                </a:lnTo>
                <a:lnTo>
                  <a:pt x="8668" y="925"/>
                </a:lnTo>
                <a:lnTo>
                  <a:pt x="8542" y="748"/>
                </a:lnTo>
                <a:lnTo>
                  <a:pt x="8390" y="596"/>
                </a:lnTo>
                <a:lnTo>
                  <a:pt x="8009" y="380"/>
                </a:lnTo>
                <a:lnTo>
                  <a:pt x="7807" y="330"/>
                </a:lnTo>
                <a:lnTo>
                  <a:pt x="7579" y="304"/>
                </a:lnTo>
                <a:lnTo>
                  <a:pt x="7160" y="380"/>
                </a:lnTo>
                <a:lnTo>
                  <a:pt x="6970" y="482"/>
                </a:lnTo>
                <a:lnTo>
                  <a:pt x="6793" y="608"/>
                </a:lnTo>
                <a:lnTo>
                  <a:pt x="6514" y="938"/>
                </a:lnTo>
                <a:lnTo>
                  <a:pt x="6438" y="1141"/>
                </a:lnTo>
                <a:lnTo>
                  <a:pt x="2459" y="1128"/>
                </a:lnTo>
                <a:lnTo>
                  <a:pt x="2446" y="963"/>
                </a:lnTo>
                <a:lnTo>
                  <a:pt x="2319" y="646"/>
                </a:lnTo>
                <a:lnTo>
                  <a:pt x="2231" y="507"/>
                </a:lnTo>
                <a:lnTo>
                  <a:pt x="2117" y="368"/>
                </a:lnTo>
                <a:lnTo>
                  <a:pt x="1851" y="165"/>
                </a:lnTo>
                <a:lnTo>
                  <a:pt x="1699" y="89"/>
                </a:lnTo>
                <a:lnTo>
                  <a:pt x="1534" y="38"/>
                </a:lnTo>
                <a:lnTo>
                  <a:pt x="120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66"/>
          <p:cNvSpPr txBox="1"/>
          <p:nvPr/>
        </p:nvSpPr>
        <p:spPr>
          <a:xfrm>
            <a:off x="3216525" y="2711050"/>
            <a:ext cx="2714700" cy="211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solidFill>
                  <a:srgbClr val="222222"/>
                </a:solidFill>
                <a:latin typeface="Inter SemiBold"/>
                <a:ea typeface="Inter SemiBold"/>
                <a:cs typeface="Inter SemiBold"/>
                <a:sym typeface="Inter SemiBold"/>
              </a:rPr>
              <a:t>Cost-efficient innovation</a:t>
            </a:r>
            <a:endParaRPr sz="1600">
              <a:solidFill>
                <a:srgbClr val="222222"/>
              </a:solidFill>
              <a:latin typeface="Inter SemiBold"/>
              <a:ea typeface="Inter SemiBold"/>
              <a:cs typeface="Inter SemiBold"/>
              <a:sym typeface="Inter SemiBold"/>
            </a:endParaRPr>
          </a:p>
          <a:p>
            <a:pPr marL="0" lvl="0" indent="0" algn="l" rtl="0">
              <a:spcBef>
                <a:spcPts val="0"/>
              </a:spcBef>
              <a:spcAft>
                <a:spcPts val="0"/>
              </a:spcAft>
              <a:buNone/>
            </a:pPr>
            <a:endParaRPr sz="1600">
              <a:solidFill>
                <a:srgbClr val="222222"/>
              </a:solidFill>
              <a:latin typeface="Inter Medium"/>
              <a:ea typeface="Inter Medium"/>
              <a:cs typeface="Inter Medium"/>
              <a:sym typeface="Inter Medium"/>
            </a:endParaRPr>
          </a:p>
          <a:p>
            <a:pPr marL="0" lvl="0" indent="0" algn="l" rtl="0">
              <a:spcBef>
                <a:spcPts val="0"/>
              </a:spcBef>
              <a:spcAft>
                <a:spcPts val="0"/>
              </a:spcAft>
              <a:buNone/>
            </a:pPr>
            <a:r>
              <a:rPr lang="en" sz="1500">
                <a:solidFill>
                  <a:srgbClr val="222222"/>
                </a:solidFill>
                <a:latin typeface="Inter"/>
                <a:ea typeface="Inter"/>
                <a:cs typeface="Inter"/>
                <a:sym typeface="Inter"/>
              </a:rPr>
              <a:t>Replace a patchwork of proprietary circuits, network appliances, and security solutions with one solution equipped to handle the realities of cloud, mobility and digital transformation</a:t>
            </a:r>
            <a:endParaRPr sz="1500">
              <a:solidFill>
                <a:srgbClr val="222222"/>
              </a:solidFill>
              <a:highlight>
                <a:srgbClr val="FFFF00"/>
              </a:highlight>
              <a:latin typeface="Inter"/>
              <a:ea typeface="Inter"/>
              <a:cs typeface="Inter"/>
              <a:sym typeface="Inter"/>
            </a:endParaRPr>
          </a:p>
        </p:txBody>
      </p:sp>
      <p:pic>
        <p:nvPicPr>
          <p:cNvPr id="5090" name="Google Shape;5090;p466"/>
          <p:cNvPicPr preferRelativeResize="0"/>
          <p:nvPr/>
        </p:nvPicPr>
        <p:blipFill rotWithShape="1">
          <a:blip r:embed="rId3">
            <a:alphaModFix/>
          </a:blip>
          <a:srcRect l="1162" r="1152"/>
          <a:stretch/>
        </p:blipFill>
        <p:spPr>
          <a:xfrm>
            <a:off x="3311843" y="1699674"/>
            <a:ext cx="659784" cy="585076"/>
          </a:xfrm>
          <a:prstGeom prst="rect">
            <a:avLst/>
          </a:prstGeom>
          <a:noFill/>
          <a:ln>
            <a:noFill/>
          </a:ln>
        </p:spPr>
      </p:pic>
      <p:sp>
        <p:nvSpPr>
          <p:cNvPr id="5091" name="Google Shape;5091;p466"/>
          <p:cNvSpPr txBox="1"/>
          <p:nvPr/>
        </p:nvSpPr>
        <p:spPr>
          <a:xfrm>
            <a:off x="227450" y="2711050"/>
            <a:ext cx="2658000" cy="211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solidFill>
                  <a:srgbClr val="222222"/>
                </a:solidFill>
                <a:latin typeface="Inter SemiBold"/>
                <a:ea typeface="Inter SemiBold"/>
                <a:cs typeface="Inter SemiBold"/>
                <a:sym typeface="Inter SemiBold"/>
              </a:rPr>
              <a:t>Network speed and scale</a:t>
            </a:r>
            <a:endParaRPr sz="1600">
              <a:solidFill>
                <a:srgbClr val="222222"/>
              </a:solidFill>
              <a:latin typeface="Inter SemiBold"/>
              <a:ea typeface="Inter SemiBold"/>
              <a:cs typeface="Inter SemiBold"/>
              <a:sym typeface="Inter SemiBold"/>
            </a:endParaRPr>
          </a:p>
          <a:p>
            <a:pPr marL="0" lvl="0" indent="0" algn="l" rtl="0">
              <a:spcBef>
                <a:spcPts val="0"/>
              </a:spcBef>
              <a:spcAft>
                <a:spcPts val="0"/>
              </a:spcAft>
              <a:buNone/>
            </a:pPr>
            <a:endParaRPr sz="1600">
              <a:solidFill>
                <a:srgbClr val="222222"/>
              </a:solidFill>
              <a:latin typeface="Inter Medium"/>
              <a:ea typeface="Inter Medium"/>
              <a:cs typeface="Inter Medium"/>
              <a:sym typeface="Inter Medium"/>
            </a:endParaRPr>
          </a:p>
          <a:p>
            <a:pPr marL="0" lvl="0" indent="0" algn="l" rtl="0">
              <a:spcBef>
                <a:spcPts val="0"/>
              </a:spcBef>
              <a:spcAft>
                <a:spcPts val="0"/>
              </a:spcAft>
              <a:buNone/>
            </a:pPr>
            <a:r>
              <a:rPr lang="en" sz="1500">
                <a:solidFill>
                  <a:srgbClr val="222222"/>
                </a:solidFill>
                <a:latin typeface="Inter"/>
                <a:ea typeface="Inter"/>
                <a:cs typeface="Inter"/>
                <a:sym typeface="Inter"/>
              </a:rPr>
              <a:t>We have faster, intel-driven routing via more interconnects to and across our edge, which verifies, filters, isolates, and inspects traffic in one pass for a faster user experience.</a:t>
            </a:r>
            <a:endParaRPr sz="1500">
              <a:solidFill>
                <a:srgbClr val="222222"/>
              </a:solidFill>
              <a:highlight>
                <a:srgbClr val="FFFF00"/>
              </a:highlight>
              <a:latin typeface="Inter"/>
              <a:ea typeface="Inter"/>
              <a:cs typeface="Inter"/>
              <a:sym typeface="Inter"/>
            </a:endParaRPr>
          </a:p>
          <a:p>
            <a:pPr marL="0" lvl="0" indent="0" algn="l" rtl="0">
              <a:spcBef>
                <a:spcPts val="0"/>
              </a:spcBef>
              <a:spcAft>
                <a:spcPts val="0"/>
              </a:spcAft>
              <a:buNone/>
            </a:pPr>
            <a:endParaRPr sz="1600" b="1">
              <a:solidFill>
                <a:srgbClr val="222222"/>
              </a:solidFill>
              <a:latin typeface="Inter"/>
              <a:ea typeface="Inter"/>
              <a:cs typeface="Inter"/>
              <a:sym typeface="Inter"/>
            </a:endParaRPr>
          </a:p>
        </p:txBody>
      </p:sp>
      <p:sp>
        <p:nvSpPr>
          <p:cNvPr id="5092" name="Google Shape;5092;p466"/>
          <p:cNvSpPr txBox="1"/>
          <p:nvPr/>
        </p:nvSpPr>
        <p:spPr>
          <a:xfrm>
            <a:off x="6191175" y="2711050"/>
            <a:ext cx="2658000" cy="211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solidFill>
                  <a:srgbClr val="222222"/>
                </a:solidFill>
                <a:latin typeface="Inter SemiBold"/>
                <a:ea typeface="Inter SemiBold"/>
                <a:cs typeface="Inter SemiBold"/>
                <a:sym typeface="Inter SemiBold"/>
              </a:rPr>
              <a:t>Ease of use</a:t>
            </a:r>
            <a:endParaRPr sz="1600">
              <a:solidFill>
                <a:srgbClr val="222222"/>
              </a:solidFill>
              <a:latin typeface="Inter SemiBold"/>
              <a:ea typeface="Inter SemiBold"/>
              <a:cs typeface="Inter SemiBold"/>
              <a:sym typeface="Inter SemiBold"/>
            </a:endParaRPr>
          </a:p>
          <a:p>
            <a:pPr marL="0" lvl="0" indent="0" algn="l" rtl="0">
              <a:spcBef>
                <a:spcPts val="0"/>
              </a:spcBef>
              <a:spcAft>
                <a:spcPts val="0"/>
              </a:spcAft>
              <a:buNone/>
            </a:pPr>
            <a:endParaRPr sz="1600">
              <a:solidFill>
                <a:srgbClr val="222222"/>
              </a:solidFill>
              <a:latin typeface="Inter Medium"/>
              <a:ea typeface="Inter Medium"/>
              <a:cs typeface="Inter Medium"/>
              <a:sym typeface="Inter Medium"/>
            </a:endParaRPr>
          </a:p>
          <a:p>
            <a:pPr marL="0" lvl="0" indent="0" algn="l" rtl="0">
              <a:spcBef>
                <a:spcPts val="0"/>
              </a:spcBef>
              <a:spcAft>
                <a:spcPts val="0"/>
              </a:spcAft>
              <a:buNone/>
            </a:pPr>
            <a:r>
              <a:rPr lang="en" sz="1500">
                <a:solidFill>
                  <a:srgbClr val="222222"/>
                </a:solidFill>
                <a:latin typeface="Inter"/>
                <a:ea typeface="Inter"/>
                <a:cs typeface="Inter"/>
                <a:sym typeface="Inter"/>
              </a:rPr>
              <a:t>Our platform was built from scratch with end user experience in mind. It deploys faster with quicker time-to-value than others’</a:t>
            </a:r>
            <a:br>
              <a:rPr lang="en" sz="1500">
                <a:solidFill>
                  <a:srgbClr val="222222"/>
                </a:solidFill>
                <a:latin typeface="Inter"/>
                <a:ea typeface="Inter"/>
                <a:cs typeface="Inter"/>
                <a:sym typeface="Inter"/>
              </a:rPr>
            </a:br>
            <a:r>
              <a:rPr lang="en" sz="1500">
                <a:solidFill>
                  <a:srgbClr val="222222"/>
                </a:solidFill>
                <a:latin typeface="Inter"/>
                <a:ea typeface="Inter"/>
                <a:cs typeface="Inter"/>
                <a:sym typeface="Inter"/>
              </a:rPr>
              <a:t>lift-and-shift or acquire- and-stitch approaches.</a:t>
            </a:r>
            <a:endParaRPr sz="1500">
              <a:solidFill>
                <a:srgbClr val="222222"/>
              </a:solidFill>
              <a:highlight>
                <a:srgbClr val="FFFF00"/>
              </a:highlight>
              <a:latin typeface="Inter"/>
              <a:ea typeface="Inter"/>
              <a:cs typeface="Inter"/>
              <a:sym typeface="Inter"/>
            </a:endParaRPr>
          </a:p>
          <a:p>
            <a:pPr marL="0" lvl="0" indent="0" algn="l" rtl="0">
              <a:spcBef>
                <a:spcPts val="0"/>
              </a:spcBef>
              <a:spcAft>
                <a:spcPts val="0"/>
              </a:spcAft>
              <a:buNone/>
            </a:pPr>
            <a:endParaRPr sz="1500">
              <a:solidFill>
                <a:srgbClr val="222222"/>
              </a:solidFill>
              <a:latin typeface="Inter Medium"/>
              <a:ea typeface="Inter Medium"/>
              <a:cs typeface="Inter Medium"/>
              <a:sym typeface="Inter Medium"/>
            </a:endParaRPr>
          </a:p>
        </p:txBody>
      </p:sp>
      <p:grpSp>
        <p:nvGrpSpPr>
          <p:cNvPr id="5093" name="Google Shape;5093;p466"/>
          <p:cNvGrpSpPr/>
          <p:nvPr/>
        </p:nvGrpSpPr>
        <p:grpSpPr>
          <a:xfrm>
            <a:off x="6455737" y="1709198"/>
            <a:ext cx="448126" cy="585074"/>
            <a:chOff x="8024813" y="3348038"/>
            <a:chExt cx="226052" cy="295164"/>
          </a:xfrm>
        </p:grpSpPr>
        <p:sp>
          <p:nvSpPr>
            <p:cNvPr id="5094" name="Google Shape;5094;p466"/>
            <p:cNvSpPr/>
            <p:nvPr/>
          </p:nvSpPr>
          <p:spPr>
            <a:xfrm>
              <a:off x="8077200" y="3452813"/>
              <a:ext cx="122472" cy="93636"/>
            </a:xfrm>
            <a:custGeom>
              <a:avLst/>
              <a:gdLst/>
              <a:ahLst/>
              <a:cxnLst/>
              <a:rect l="l" t="t" r="r" b="b"/>
              <a:pathLst>
                <a:path w="21600" h="21600" extrusionOk="0">
                  <a:moveTo>
                    <a:pt x="2739" y="7389"/>
                  </a:moveTo>
                  <a:lnTo>
                    <a:pt x="0" y="10812"/>
                  </a:lnTo>
                  <a:lnTo>
                    <a:pt x="7905" y="21600"/>
                  </a:lnTo>
                  <a:lnTo>
                    <a:pt x="21600" y="3472"/>
                  </a:lnTo>
                  <a:lnTo>
                    <a:pt x="18918" y="0"/>
                  </a:lnTo>
                  <a:lnTo>
                    <a:pt x="7943" y="14519"/>
                  </a:lnTo>
                  <a:cubicBezTo>
                    <a:pt x="7943" y="14519"/>
                    <a:pt x="2739" y="7389"/>
                    <a:pt x="2739" y="738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5095" name="Google Shape;5095;p466"/>
            <p:cNvSpPr/>
            <p:nvPr/>
          </p:nvSpPr>
          <p:spPr>
            <a:xfrm>
              <a:off x="8024813" y="3348038"/>
              <a:ext cx="226052" cy="295164"/>
            </a:xfrm>
            <a:custGeom>
              <a:avLst/>
              <a:gdLst/>
              <a:ahLst/>
              <a:cxnLst/>
              <a:rect l="l" t="t" r="r" b="b"/>
              <a:pathLst>
                <a:path w="21575" h="21600" extrusionOk="0">
                  <a:moveTo>
                    <a:pt x="19531" y="9891"/>
                  </a:moveTo>
                  <a:cubicBezTo>
                    <a:pt x="19531" y="16298"/>
                    <a:pt x="11797" y="19621"/>
                    <a:pt x="10775" y="20021"/>
                  </a:cubicBezTo>
                  <a:cubicBezTo>
                    <a:pt x="9783" y="19629"/>
                    <a:pt x="2019" y="16302"/>
                    <a:pt x="2019" y="9891"/>
                  </a:cubicBezTo>
                  <a:lnTo>
                    <a:pt x="2019" y="5032"/>
                  </a:lnTo>
                  <a:cubicBezTo>
                    <a:pt x="5311" y="4628"/>
                    <a:pt x="8365" y="3466"/>
                    <a:pt x="10775" y="1701"/>
                  </a:cubicBezTo>
                  <a:cubicBezTo>
                    <a:pt x="13184" y="3467"/>
                    <a:pt x="16238" y="4629"/>
                    <a:pt x="19531" y="5032"/>
                  </a:cubicBezTo>
                  <a:cubicBezTo>
                    <a:pt x="19531" y="5032"/>
                    <a:pt x="19531" y="9891"/>
                    <a:pt x="19531" y="9891"/>
                  </a:cubicBezTo>
                  <a:close/>
                  <a:moveTo>
                    <a:pt x="20696" y="3574"/>
                  </a:moveTo>
                  <a:lnTo>
                    <a:pt x="20001" y="3499"/>
                  </a:lnTo>
                  <a:cubicBezTo>
                    <a:pt x="17040" y="3164"/>
                    <a:pt x="14292" y="2124"/>
                    <a:pt x="12145" y="525"/>
                  </a:cubicBezTo>
                  <a:lnTo>
                    <a:pt x="11537" y="0"/>
                  </a:lnTo>
                  <a:lnTo>
                    <a:pt x="10003" y="0"/>
                  </a:lnTo>
                  <a:lnTo>
                    <a:pt x="9410" y="525"/>
                  </a:lnTo>
                  <a:cubicBezTo>
                    <a:pt x="7269" y="2121"/>
                    <a:pt x="4528" y="3161"/>
                    <a:pt x="1575" y="3499"/>
                  </a:cubicBezTo>
                  <a:lnTo>
                    <a:pt x="880" y="3574"/>
                  </a:lnTo>
                  <a:lnTo>
                    <a:pt x="1" y="4358"/>
                  </a:lnTo>
                  <a:lnTo>
                    <a:pt x="1" y="9891"/>
                  </a:lnTo>
                  <a:cubicBezTo>
                    <a:pt x="-25" y="17552"/>
                    <a:pt x="9548" y="21294"/>
                    <a:pt x="9952" y="21459"/>
                  </a:cubicBezTo>
                  <a:lnTo>
                    <a:pt x="10315" y="21600"/>
                  </a:lnTo>
                  <a:lnTo>
                    <a:pt x="11235" y="21600"/>
                  </a:lnTo>
                  <a:lnTo>
                    <a:pt x="11598" y="21459"/>
                  </a:lnTo>
                  <a:cubicBezTo>
                    <a:pt x="12002" y="21306"/>
                    <a:pt x="21575" y="17540"/>
                    <a:pt x="21575" y="9891"/>
                  </a:cubicBezTo>
                  <a:lnTo>
                    <a:pt x="21575" y="4350"/>
                  </a:lnTo>
                  <a:cubicBezTo>
                    <a:pt x="21575" y="4350"/>
                    <a:pt x="20696" y="3574"/>
                    <a:pt x="20696" y="3574"/>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32"/>
        <p:cNvGrpSpPr/>
        <p:nvPr/>
      </p:nvGrpSpPr>
      <p:grpSpPr>
        <a:xfrm>
          <a:off x="0" y="0"/>
          <a:ext cx="0" cy="0"/>
          <a:chOff x="0" y="0"/>
          <a:chExt cx="0" cy="0"/>
        </a:xfrm>
      </p:grpSpPr>
      <p:sp>
        <p:nvSpPr>
          <p:cNvPr id="3833" name="Google Shape;3833;p449"/>
          <p:cNvSpPr/>
          <p:nvPr/>
        </p:nvSpPr>
        <p:spPr>
          <a:xfrm>
            <a:off x="2391450" y="1569875"/>
            <a:ext cx="3974400" cy="15537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49"/>
          <p:cNvSpPr/>
          <p:nvPr/>
        </p:nvSpPr>
        <p:spPr>
          <a:xfrm>
            <a:off x="2469325" y="1641450"/>
            <a:ext cx="1833000" cy="1410900"/>
          </a:xfrm>
          <a:prstGeom prst="rect">
            <a:avLst/>
          </a:prstGeom>
          <a:solidFill>
            <a:srgbClr val="6ECCE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49"/>
          <p:cNvSpPr/>
          <p:nvPr/>
        </p:nvSpPr>
        <p:spPr>
          <a:xfrm>
            <a:off x="4454850" y="1641275"/>
            <a:ext cx="1833000" cy="1410900"/>
          </a:xfrm>
          <a:prstGeom prst="rect">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49"/>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at a Glance</a:t>
            </a:r>
            <a:endParaRPr/>
          </a:p>
        </p:txBody>
      </p:sp>
      <p:sp>
        <p:nvSpPr>
          <p:cNvPr id="3837" name="Google Shape;3837;p449"/>
          <p:cNvSpPr/>
          <p:nvPr/>
        </p:nvSpPr>
        <p:spPr>
          <a:xfrm>
            <a:off x="6518250" y="1571575"/>
            <a:ext cx="1911000" cy="1564200"/>
          </a:xfrm>
          <a:prstGeom prst="rect">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49"/>
          <p:cNvSpPr/>
          <p:nvPr/>
        </p:nvSpPr>
        <p:spPr>
          <a:xfrm>
            <a:off x="2388500" y="3266125"/>
            <a:ext cx="6037800" cy="4617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49"/>
          <p:cNvSpPr/>
          <p:nvPr/>
        </p:nvSpPr>
        <p:spPr>
          <a:xfrm>
            <a:off x="2391450" y="3858175"/>
            <a:ext cx="6037800" cy="892800"/>
          </a:xfrm>
          <a:prstGeom prst="rect">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49"/>
          <p:cNvSpPr txBox="1"/>
          <p:nvPr/>
        </p:nvSpPr>
        <p:spPr>
          <a:xfrm>
            <a:off x="2695950" y="3341875"/>
            <a:ext cx="604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Workers</a:t>
            </a:r>
            <a:endParaRPr sz="800">
              <a:solidFill>
                <a:schemeClr val="lt1"/>
              </a:solidFill>
              <a:latin typeface="Inter SemiBold"/>
              <a:ea typeface="Inter SemiBold"/>
              <a:cs typeface="Inter SemiBold"/>
              <a:sym typeface="Inter SemiBold"/>
            </a:endParaRPr>
          </a:p>
        </p:txBody>
      </p:sp>
      <p:sp>
        <p:nvSpPr>
          <p:cNvPr id="3841" name="Google Shape;3841;p449"/>
          <p:cNvSpPr txBox="1"/>
          <p:nvPr/>
        </p:nvSpPr>
        <p:spPr>
          <a:xfrm>
            <a:off x="3716681" y="3344250"/>
            <a:ext cx="771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Workers KV</a:t>
            </a:r>
            <a:endParaRPr sz="800">
              <a:solidFill>
                <a:schemeClr val="lt1"/>
              </a:solidFill>
              <a:latin typeface="Inter SemiBold"/>
              <a:ea typeface="Inter SemiBold"/>
              <a:cs typeface="Inter SemiBold"/>
              <a:sym typeface="Inter SemiBold"/>
            </a:endParaRPr>
          </a:p>
        </p:txBody>
      </p:sp>
      <p:sp>
        <p:nvSpPr>
          <p:cNvPr id="3842" name="Google Shape;3842;p449"/>
          <p:cNvSpPr txBox="1"/>
          <p:nvPr/>
        </p:nvSpPr>
        <p:spPr>
          <a:xfrm>
            <a:off x="4909238" y="3341875"/>
            <a:ext cx="485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Pages</a:t>
            </a:r>
            <a:endParaRPr sz="800">
              <a:solidFill>
                <a:schemeClr val="lt1"/>
              </a:solidFill>
              <a:latin typeface="Inter SemiBold"/>
              <a:ea typeface="Inter SemiBold"/>
              <a:cs typeface="Inter SemiBold"/>
              <a:sym typeface="Inter SemiBold"/>
            </a:endParaRPr>
          </a:p>
        </p:txBody>
      </p:sp>
      <p:sp>
        <p:nvSpPr>
          <p:cNvPr id="3843" name="Google Shape;3843;p449"/>
          <p:cNvSpPr txBox="1"/>
          <p:nvPr/>
        </p:nvSpPr>
        <p:spPr>
          <a:xfrm>
            <a:off x="5833106" y="3341875"/>
            <a:ext cx="101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Durable Objects</a:t>
            </a:r>
            <a:endParaRPr sz="800">
              <a:solidFill>
                <a:schemeClr val="lt1"/>
              </a:solidFill>
              <a:latin typeface="Inter SemiBold"/>
              <a:ea typeface="Inter SemiBold"/>
              <a:cs typeface="Inter SemiBold"/>
              <a:sym typeface="Inter SemiBold"/>
            </a:endParaRPr>
          </a:p>
        </p:txBody>
      </p:sp>
      <p:sp>
        <p:nvSpPr>
          <p:cNvPr id="3844" name="Google Shape;3844;p449"/>
          <p:cNvSpPr txBox="1"/>
          <p:nvPr/>
        </p:nvSpPr>
        <p:spPr>
          <a:xfrm>
            <a:off x="7233150" y="3341875"/>
            <a:ext cx="101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Video Streaming</a:t>
            </a:r>
            <a:endParaRPr sz="800">
              <a:solidFill>
                <a:schemeClr val="lt1"/>
              </a:solidFill>
              <a:latin typeface="Inter SemiBold"/>
              <a:ea typeface="Inter SemiBold"/>
              <a:cs typeface="Inter SemiBold"/>
              <a:sym typeface="Inter SemiBold"/>
            </a:endParaRPr>
          </a:p>
        </p:txBody>
      </p:sp>
      <p:sp>
        <p:nvSpPr>
          <p:cNvPr id="3845" name="Google Shape;3845;p449"/>
          <p:cNvSpPr txBox="1"/>
          <p:nvPr/>
        </p:nvSpPr>
        <p:spPr>
          <a:xfrm>
            <a:off x="2701350" y="3941650"/>
            <a:ext cx="5724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SemiBold"/>
                <a:ea typeface="Inter SemiBold"/>
                <a:cs typeface="Inter SemiBold"/>
                <a:sym typeface="Inter SemiBold"/>
              </a:rPr>
              <a:t>Global Edge: </a:t>
            </a:r>
            <a:r>
              <a:rPr lang="en" sz="800">
                <a:latin typeface="Inter"/>
                <a:ea typeface="Inter"/>
                <a:cs typeface="Inter"/>
                <a:sym typeface="Inter"/>
              </a:rPr>
              <a:t>250+ cities, 95% of population within 50ms, 10000 interconnects, 121 Tbps capacity, China Network</a:t>
            </a:r>
            <a:endParaRPr sz="800">
              <a:latin typeface="Inter"/>
              <a:ea typeface="Inter"/>
              <a:cs typeface="Inter"/>
              <a:sym typeface="Inter"/>
            </a:endParaRPr>
          </a:p>
        </p:txBody>
      </p:sp>
      <p:sp>
        <p:nvSpPr>
          <p:cNvPr id="3846" name="Google Shape;3846;p449"/>
          <p:cNvSpPr txBox="1"/>
          <p:nvPr/>
        </p:nvSpPr>
        <p:spPr>
          <a:xfrm>
            <a:off x="2701350" y="4162275"/>
            <a:ext cx="5621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SemiBold"/>
                <a:ea typeface="Inter SemiBold"/>
                <a:cs typeface="Inter SemiBold"/>
                <a:sym typeface="Inter SemiBold"/>
              </a:rPr>
              <a:t>Building Blocks: </a:t>
            </a:r>
            <a:r>
              <a:rPr lang="en" sz="800">
                <a:latin typeface="Inter"/>
                <a:ea typeface="Inter"/>
                <a:cs typeface="Inter"/>
                <a:sym typeface="Inter"/>
              </a:rPr>
              <a:t>SSL/TLS, mTLS, Authoritative/Recursive DNS, DNSSEC, DNS over HTTP, L4-7 over Wireguard</a:t>
            </a:r>
            <a:endParaRPr sz="800">
              <a:latin typeface="Inter"/>
              <a:ea typeface="Inter"/>
              <a:cs typeface="Inter"/>
              <a:sym typeface="Inter"/>
            </a:endParaRPr>
          </a:p>
        </p:txBody>
      </p:sp>
      <p:sp>
        <p:nvSpPr>
          <p:cNvPr id="3847" name="Google Shape;3847;p449"/>
          <p:cNvSpPr txBox="1"/>
          <p:nvPr/>
        </p:nvSpPr>
        <p:spPr>
          <a:xfrm>
            <a:off x="2701350" y="4382882"/>
            <a:ext cx="5621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SemiBold"/>
                <a:ea typeface="Inter SemiBold"/>
                <a:cs typeface="Inter SemiBold"/>
                <a:sym typeface="Inter SemiBold"/>
              </a:rPr>
              <a:t>Compliance/Privacy: </a:t>
            </a:r>
            <a:r>
              <a:rPr lang="en" sz="800">
                <a:latin typeface="Inter"/>
                <a:ea typeface="Inter"/>
                <a:cs typeface="Inter"/>
                <a:sym typeface="Inter"/>
              </a:rPr>
              <a:t>FedRAMP, ISO, SOC, PCI, GDPR compliant, Logs &amp; Analytics, Data Localization Suite</a:t>
            </a:r>
            <a:endParaRPr sz="800">
              <a:latin typeface="Inter"/>
              <a:ea typeface="Inter"/>
              <a:cs typeface="Inter"/>
              <a:sym typeface="Inter"/>
            </a:endParaRPr>
          </a:p>
        </p:txBody>
      </p:sp>
      <p:grpSp>
        <p:nvGrpSpPr>
          <p:cNvPr id="3848" name="Google Shape;3848;p449"/>
          <p:cNvGrpSpPr/>
          <p:nvPr/>
        </p:nvGrpSpPr>
        <p:grpSpPr>
          <a:xfrm>
            <a:off x="2536062" y="3432054"/>
            <a:ext cx="134718" cy="132196"/>
            <a:chOff x="2657475" y="995363"/>
            <a:chExt cx="261945" cy="257040"/>
          </a:xfrm>
        </p:grpSpPr>
        <p:sp>
          <p:nvSpPr>
            <p:cNvPr id="3849" name="Google Shape;3849;p449"/>
            <p:cNvSpPr/>
            <p:nvPr/>
          </p:nvSpPr>
          <p:spPr>
            <a:xfrm>
              <a:off x="2747963" y="995363"/>
              <a:ext cx="122202" cy="257040"/>
            </a:xfrm>
            <a:custGeom>
              <a:avLst/>
              <a:gdLst/>
              <a:ahLst/>
              <a:cxnLst/>
              <a:rect l="l" t="t" r="r" b="b"/>
              <a:pathLst>
                <a:path w="21600" h="21600" extrusionOk="0">
                  <a:moveTo>
                    <a:pt x="4685" y="0"/>
                  </a:moveTo>
                  <a:lnTo>
                    <a:pt x="0" y="0"/>
                  </a:lnTo>
                  <a:lnTo>
                    <a:pt x="16896" y="10980"/>
                  </a:lnTo>
                  <a:lnTo>
                    <a:pt x="398" y="21600"/>
                  </a:lnTo>
                  <a:lnTo>
                    <a:pt x="5111" y="21600"/>
                  </a:lnTo>
                  <a:lnTo>
                    <a:pt x="21600" y="10985"/>
                  </a:lnTo>
                  <a:cubicBezTo>
                    <a:pt x="21600" y="10985"/>
                    <a:pt x="4685" y="0"/>
                    <a:pt x="4685" y="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850" name="Google Shape;3850;p449"/>
            <p:cNvSpPr/>
            <p:nvPr/>
          </p:nvSpPr>
          <p:spPr>
            <a:xfrm>
              <a:off x="2657475" y="1014412"/>
              <a:ext cx="90882" cy="217674"/>
            </a:xfrm>
            <a:custGeom>
              <a:avLst/>
              <a:gdLst/>
              <a:ahLst/>
              <a:cxnLst/>
              <a:rect l="l" t="t" r="r" b="b"/>
              <a:pathLst>
                <a:path w="21600" h="21600" extrusionOk="0">
                  <a:moveTo>
                    <a:pt x="5231" y="10670"/>
                  </a:moveTo>
                  <a:lnTo>
                    <a:pt x="21511" y="1791"/>
                  </a:lnTo>
                  <a:lnTo>
                    <a:pt x="18367" y="0"/>
                  </a:lnTo>
                  <a:lnTo>
                    <a:pt x="25" y="10016"/>
                  </a:lnTo>
                  <a:lnTo>
                    <a:pt x="0" y="11297"/>
                  </a:lnTo>
                  <a:lnTo>
                    <a:pt x="18431" y="21600"/>
                  </a:lnTo>
                  <a:lnTo>
                    <a:pt x="21600" y="19809"/>
                  </a:lnTo>
                  <a:cubicBezTo>
                    <a:pt x="21600" y="19809"/>
                    <a:pt x="5231" y="10670"/>
                    <a:pt x="5231" y="1067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851" name="Google Shape;3851;p449"/>
            <p:cNvSpPr/>
            <p:nvPr/>
          </p:nvSpPr>
          <p:spPr>
            <a:xfrm>
              <a:off x="2800350" y="995363"/>
              <a:ext cx="119070" cy="257040"/>
            </a:xfrm>
            <a:custGeom>
              <a:avLst/>
              <a:gdLst/>
              <a:ahLst/>
              <a:cxnLst/>
              <a:rect l="l" t="t" r="r" b="b"/>
              <a:pathLst>
                <a:path w="21600" h="21600" extrusionOk="0">
                  <a:moveTo>
                    <a:pt x="4868" y="0"/>
                  </a:moveTo>
                  <a:lnTo>
                    <a:pt x="0" y="0"/>
                  </a:lnTo>
                  <a:lnTo>
                    <a:pt x="17616" y="10849"/>
                  </a:lnTo>
                  <a:lnTo>
                    <a:pt x="0" y="21600"/>
                  </a:lnTo>
                  <a:lnTo>
                    <a:pt x="4878" y="21600"/>
                  </a:lnTo>
                  <a:lnTo>
                    <a:pt x="21600" y="11394"/>
                  </a:lnTo>
                  <a:lnTo>
                    <a:pt x="21600" y="10309"/>
                  </a:lnTo>
                  <a:cubicBezTo>
                    <a:pt x="21600" y="10309"/>
                    <a:pt x="4868" y="0"/>
                    <a:pt x="4868" y="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3852" name="Google Shape;3852;p449"/>
          <p:cNvGrpSpPr/>
          <p:nvPr/>
        </p:nvGrpSpPr>
        <p:grpSpPr>
          <a:xfrm>
            <a:off x="3604256" y="3428913"/>
            <a:ext cx="112422" cy="143221"/>
            <a:chOff x="8624887" y="985838"/>
            <a:chExt cx="218592" cy="278478"/>
          </a:xfrm>
        </p:grpSpPr>
        <p:sp>
          <p:nvSpPr>
            <p:cNvPr id="3853" name="Google Shape;3853;p449"/>
            <p:cNvSpPr/>
            <p:nvPr/>
          </p:nvSpPr>
          <p:spPr>
            <a:xfrm>
              <a:off x="8758238" y="1057275"/>
              <a:ext cx="48546" cy="131356"/>
            </a:xfrm>
            <a:custGeom>
              <a:avLst/>
              <a:gdLst/>
              <a:ahLst/>
              <a:cxnLst/>
              <a:rect l="l" t="t" r="r" b="b"/>
              <a:pathLst>
                <a:path w="21600" h="21578" extrusionOk="0">
                  <a:moveTo>
                    <a:pt x="10764" y="20670"/>
                  </a:moveTo>
                  <a:cubicBezTo>
                    <a:pt x="12055" y="20301"/>
                    <a:pt x="13044" y="19808"/>
                    <a:pt x="13622" y="19244"/>
                  </a:cubicBezTo>
                  <a:cubicBezTo>
                    <a:pt x="14334" y="18490"/>
                    <a:pt x="14665" y="17694"/>
                    <a:pt x="14598" y="16895"/>
                  </a:cubicBezTo>
                  <a:lnTo>
                    <a:pt x="14598" y="14739"/>
                  </a:lnTo>
                  <a:cubicBezTo>
                    <a:pt x="14413" y="14050"/>
                    <a:pt x="14970" y="13361"/>
                    <a:pt x="16146" y="12821"/>
                  </a:cubicBezTo>
                  <a:cubicBezTo>
                    <a:pt x="16906" y="12595"/>
                    <a:pt x="17778" y="12426"/>
                    <a:pt x="18714" y="12325"/>
                  </a:cubicBezTo>
                  <a:cubicBezTo>
                    <a:pt x="19650" y="12224"/>
                    <a:pt x="20631" y="12192"/>
                    <a:pt x="21600" y="12232"/>
                  </a:cubicBezTo>
                  <a:lnTo>
                    <a:pt x="21600" y="9381"/>
                  </a:lnTo>
                  <a:cubicBezTo>
                    <a:pt x="20628" y="9420"/>
                    <a:pt x="19647" y="9386"/>
                    <a:pt x="18711" y="9283"/>
                  </a:cubicBezTo>
                  <a:cubicBezTo>
                    <a:pt x="17775" y="9181"/>
                    <a:pt x="16904" y="9011"/>
                    <a:pt x="16146" y="8783"/>
                  </a:cubicBezTo>
                  <a:cubicBezTo>
                    <a:pt x="14970" y="8243"/>
                    <a:pt x="14413" y="7554"/>
                    <a:pt x="14598" y="6865"/>
                  </a:cubicBezTo>
                  <a:lnTo>
                    <a:pt x="14598" y="4682"/>
                  </a:lnTo>
                  <a:cubicBezTo>
                    <a:pt x="14663" y="3884"/>
                    <a:pt x="14332" y="3088"/>
                    <a:pt x="13622" y="2333"/>
                  </a:cubicBezTo>
                  <a:cubicBezTo>
                    <a:pt x="13044" y="1770"/>
                    <a:pt x="12055" y="1276"/>
                    <a:pt x="10764" y="908"/>
                  </a:cubicBezTo>
                  <a:cubicBezTo>
                    <a:pt x="9393" y="550"/>
                    <a:pt x="7823" y="310"/>
                    <a:pt x="6168" y="204"/>
                  </a:cubicBezTo>
                  <a:cubicBezTo>
                    <a:pt x="4137" y="59"/>
                    <a:pt x="2069" y="-9"/>
                    <a:pt x="0" y="2"/>
                  </a:cubicBezTo>
                  <a:lnTo>
                    <a:pt x="0" y="2360"/>
                  </a:lnTo>
                  <a:cubicBezTo>
                    <a:pt x="1427" y="2331"/>
                    <a:pt x="2853" y="2425"/>
                    <a:pt x="4168" y="2632"/>
                  </a:cubicBezTo>
                  <a:cubicBezTo>
                    <a:pt x="4639" y="2723"/>
                    <a:pt x="5058" y="2847"/>
                    <a:pt x="5396" y="2998"/>
                  </a:cubicBezTo>
                  <a:cubicBezTo>
                    <a:pt x="5737" y="3150"/>
                    <a:pt x="5989" y="3324"/>
                    <a:pt x="6144" y="3512"/>
                  </a:cubicBezTo>
                  <a:cubicBezTo>
                    <a:pt x="6542" y="3982"/>
                    <a:pt x="6728" y="4472"/>
                    <a:pt x="6692" y="4964"/>
                  </a:cubicBezTo>
                  <a:lnTo>
                    <a:pt x="6692" y="7744"/>
                  </a:lnTo>
                  <a:cubicBezTo>
                    <a:pt x="6678" y="8162"/>
                    <a:pt x="6880" y="8578"/>
                    <a:pt x="7287" y="8967"/>
                  </a:cubicBezTo>
                  <a:cubicBezTo>
                    <a:pt x="7745" y="9370"/>
                    <a:pt x="8504" y="9714"/>
                    <a:pt x="9478" y="9962"/>
                  </a:cubicBezTo>
                  <a:cubicBezTo>
                    <a:pt x="10845" y="10291"/>
                    <a:pt x="12374" y="10518"/>
                    <a:pt x="13979" y="10630"/>
                  </a:cubicBezTo>
                  <a:lnTo>
                    <a:pt x="14313" y="10630"/>
                  </a:lnTo>
                  <a:lnTo>
                    <a:pt x="14313" y="10956"/>
                  </a:lnTo>
                  <a:lnTo>
                    <a:pt x="13979" y="10956"/>
                  </a:lnTo>
                  <a:cubicBezTo>
                    <a:pt x="12374" y="11069"/>
                    <a:pt x="10845" y="11296"/>
                    <a:pt x="9478" y="11625"/>
                  </a:cubicBezTo>
                  <a:cubicBezTo>
                    <a:pt x="8502" y="11875"/>
                    <a:pt x="7742" y="12222"/>
                    <a:pt x="7287" y="12628"/>
                  </a:cubicBezTo>
                  <a:cubicBezTo>
                    <a:pt x="6882" y="13015"/>
                    <a:pt x="6680" y="13427"/>
                    <a:pt x="6692" y="13842"/>
                  </a:cubicBezTo>
                  <a:lnTo>
                    <a:pt x="6692" y="16649"/>
                  </a:lnTo>
                  <a:cubicBezTo>
                    <a:pt x="6728" y="17141"/>
                    <a:pt x="6542" y="17631"/>
                    <a:pt x="6144" y="18101"/>
                  </a:cubicBezTo>
                  <a:cubicBezTo>
                    <a:pt x="5989" y="18289"/>
                    <a:pt x="5737" y="18463"/>
                    <a:pt x="5396" y="18614"/>
                  </a:cubicBezTo>
                  <a:cubicBezTo>
                    <a:pt x="5058" y="18766"/>
                    <a:pt x="4639" y="18890"/>
                    <a:pt x="4168" y="18980"/>
                  </a:cubicBezTo>
                  <a:cubicBezTo>
                    <a:pt x="2860" y="19196"/>
                    <a:pt x="1429" y="19292"/>
                    <a:pt x="0" y="19262"/>
                  </a:cubicBezTo>
                  <a:lnTo>
                    <a:pt x="0" y="21576"/>
                  </a:lnTo>
                  <a:cubicBezTo>
                    <a:pt x="2067" y="21591"/>
                    <a:pt x="4132" y="21532"/>
                    <a:pt x="6168" y="21400"/>
                  </a:cubicBezTo>
                  <a:cubicBezTo>
                    <a:pt x="7826" y="21282"/>
                    <a:pt x="9393" y="21033"/>
                    <a:pt x="10764" y="2067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854" name="Google Shape;3854;p449"/>
            <p:cNvSpPr/>
            <p:nvPr/>
          </p:nvSpPr>
          <p:spPr>
            <a:xfrm>
              <a:off x="8662988" y="1057275"/>
              <a:ext cx="48546" cy="131219"/>
            </a:xfrm>
            <a:custGeom>
              <a:avLst/>
              <a:gdLst/>
              <a:ahLst/>
              <a:cxnLst/>
              <a:rect l="l" t="t" r="r" b="b"/>
              <a:pathLst>
                <a:path w="21600" h="21582" extrusionOk="0">
                  <a:moveTo>
                    <a:pt x="5454" y="12800"/>
                  </a:moveTo>
                  <a:cubicBezTo>
                    <a:pt x="6644" y="13345"/>
                    <a:pt x="7199" y="14042"/>
                    <a:pt x="7002" y="14738"/>
                  </a:cubicBezTo>
                  <a:lnTo>
                    <a:pt x="7002" y="16896"/>
                  </a:lnTo>
                  <a:cubicBezTo>
                    <a:pt x="6935" y="17696"/>
                    <a:pt x="7266" y="18493"/>
                    <a:pt x="7978" y="19248"/>
                  </a:cubicBezTo>
                  <a:cubicBezTo>
                    <a:pt x="8557" y="19812"/>
                    <a:pt x="9545" y="20306"/>
                    <a:pt x="10836" y="20675"/>
                  </a:cubicBezTo>
                  <a:cubicBezTo>
                    <a:pt x="12210" y="21033"/>
                    <a:pt x="13779" y="21276"/>
                    <a:pt x="15432" y="21388"/>
                  </a:cubicBezTo>
                  <a:cubicBezTo>
                    <a:pt x="17466" y="21527"/>
                    <a:pt x="19533" y="21591"/>
                    <a:pt x="21600" y="21582"/>
                  </a:cubicBezTo>
                  <a:lnTo>
                    <a:pt x="21600" y="19230"/>
                  </a:lnTo>
                  <a:cubicBezTo>
                    <a:pt x="20169" y="19260"/>
                    <a:pt x="18740" y="19164"/>
                    <a:pt x="17432" y="18948"/>
                  </a:cubicBezTo>
                  <a:cubicBezTo>
                    <a:pt x="16961" y="18858"/>
                    <a:pt x="16542" y="18734"/>
                    <a:pt x="16203" y="18582"/>
                  </a:cubicBezTo>
                  <a:cubicBezTo>
                    <a:pt x="15863" y="18431"/>
                    <a:pt x="15608" y="18256"/>
                    <a:pt x="15456" y="18068"/>
                  </a:cubicBezTo>
                  <a:cubicBezTo>
                    <a:pt x="15058" y="17597"/>
                    <a:pt x="14872" y="17107"/>
                    <a:pt x="14908" y="16614"/>
                  </a:cubicBezTo>
                  <a:lnTo>
                    <a:pt x="14908" y="13866"/>
                  </a:lnTo>
                  <a:cubicBezTo>
                    <a:pt x="14920" y="13450"/>
                    <a:pt x="14717" y="13038"/>
                    <a:pt x="14313" y="12650"/>
                  </a:cubicBezTo>
                  <a:cubicBezTo>
                    <a:pt x="13858" y="12244"/>
                    <a:pt x="13098" y="11896"/>
                    <a:pt x="12122" y="11646"/>
                  </a:cubicBezTo>
                  <a:cubicBezTo>
                    <a:pt x="10724" y="11312"/>
                    <a:pt x="9162" y="11085"/>
                    <a:pt x="7526" y="10977"/>
                  </a:cubicBezTo>
                  <a:lnTo>
                    <a:pt x="7192" y="10977"/>
                  </a:lnTo>
                  <a:lnTo>
                    <a:pt x="7192" y="10651"/>
                  </a:lnTo>
                  <a:lnTo>
                    <a:pt x="7526" y="10651"/>
                  </a:lnTo>
                  <a:cubicBezTo>
                    <a:pt x="9169" y="10535"/>
                    <a:pt x="10731" y="10299"/>
                    <a:pt x="12122" y="9955"/>
                  </a:cubicBezTo>
                  <a:cubicBezTo>
                    <a:pt x="13098" y="9705"/>
                    <a:pt x="13858" y="9357"/>
                    <a:pt x="14313" y="8951"/>
                  </a:cubicBezTo>
                  <a:cubicBezTo>
                    <a:pt x="14720" y="8561"/>
                    <a:pt x="14922" y="8145"/>
                    <a:pt x="14908" y="7727"/>
                  </a:cubicBezTo>
                  <a:lnTo>
                    <a:pt x="14908" y="4934"/>
                  </a:lnTo>
                  <a:cubicBezTo>
                    <a:pt x="14872" y="4442"/>
                    <a:pt x="15058" y="3951"/>
                    <a:pt x="15456" y="3481"/>
                  </a:cubicBezTo>
                  <a:cubicBezTo>
                    <a:pt x="15608" y="3292"/>
                    <a:pt x="15863" y="3118"/>
                    <a:pt x="16203" y="2966"/>
                  </a:cubicBezTo>
                  <a:cubicBezTo>
                    <a:pt x="16542" y="2815"/>
                    <a:pt x="16961" y="2691"/>
                    <a:pt x="17432" y="2600"/>
                  </a:cubicBezTo>
                  <a:cubicBezTo>
                    <a:pt x="18747" y="2392"/>
                    <a:pt x="20173" y="2299"/>
                    <a:pt x="21600" y="2327"/>
                  </a:cubicBezTo>
                  <a:lnTo>
                    <a:pt x="21600" y="2"/>
                  </a:lnTo>
                  <a:cubicBezTo>
                    <a:pt x="19530" y="-9"/>
                    <a:pt x="17463" y="59"/>
                    <a:pt x="15432" y="204"/>
                  </a:cubicBezTo>
                  <a:cubicBezTo>
                    <a:pt x="13777" y="310"/>
                    <a:pt x="12208" y="550"/>
                    <a:pt x="10836" y="909"/>
                  </a:cubicBezTo>
                  <a:cubicBezTo>
                    <a:pt x="9545" y="1278"/>
                    <a:pt x="8557" y="1772"/>
                    <a:pt x="7978" y="2336"/>
                  </a:cubicBezTo>
                  <a:cubicBezTo>
                    <a:pt x="7273" y="3085"/>
                    <a:pt x="6942" y="3876"/>
                    <a:pt x="7002" y="4670"/>
                  </a:cubicBezTo>
                  <a:lnTo>
                    <a:pt x="7002" y="6837"/>
                  </a:lnTo>
                  <a:cubicBezTo>
                    <a:pt x="7187" y="7527"/>
                    <a:pt x="6630" y="8217"/>
                    <a:pt x="5454" y="8757"/>
                  </a:cubicBezTo>
                  <a:cubicBezTo>
                    <a:pt x="4696" y="8984"/>
                    <a:pt x="3824" y="9154"/>
                    <a:pt x="2889" y="9257"/>
                  </a:cubicBezTo>
                  <a:cubicBezTo>
                    <a:pt x="1953" y="9360"/>
                    <a:pt x="972" y="9394"/>
                    <a:pt x="0" y="9356"/>
                  </a:cubicBezTo>
                  <a:lnTo>
                    <a:pt x="0" y="12210"/>
                  </a:lnTo>
                  <a:cubicBezTo>
                    <a:pt x="1957" y="12132"/>
                    <a:pt x="3920" y="12344"/>
                    <a:pt x="5454" y="1280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855" name="Google Shape;3855;p449"/>
            <p:cNvSpPr/>
            <p:nvPr/>
          </p:nvSpPr>
          <p:spPr>
            <a:xfrm>
              <a:off x="8624887" y="985838"/>
              <a:ext cx="218592" cy="278478"/>
            </a:xfrm>
            <a:custGeom>
              <a:avLst/>
              <a:gdLst/>
              <a:ahLst/>
              <a:cxnLst/>
              <a:rect l="l" t="t" r="r" b="b"/>
              <a:pathLst>
                <a:path w="21600" h="21600" extrusionOk="0">
                  <a:moveTo>
                    <a:pt x="19483" y="19938"/>
                  </a:moveTo>
                  <a:lnTo>
                    <a:pt x="2117" y="19938"/>
                  </a:lnTo>
                  <a:lnTo>
                    <a:pt x="2117" y="1662"/>
                  </a:lnTo>
                  <a:lnTo>
                    <a:pt x="19483" y="1662"/>
                  </a:lnTo>
                  <a:cubicBezTo>
                    <a:pt x="19483" y="1662"/>
                    <a:pt x="19483" y="19938"/>
                    <a:pt x="19483" y="19938"/>
                  </a:cubicBezTo>
                  <a:close/>
                  <a:moveTo>
                    <a:pt x="20542" y="0"/>
                  </a:moveTo>
                  <a:lnTo>
                    <a:pt x="1058" y="0"/>
                  </a:lnTo>
                  <a:lnTo>
                    <a:pt x="0" y="831"/>
                  </a:lnTo>
                  <a:lnTo>
                    <a:pt x="0" y="20769"/>
                  </a:lnTo>
                  <a:lnTo>
                    <a:pt x="1058" y="21600"/>
                  </a:lnTo>
                  <a:lnTo>
                    <a:pt x="20542" y="21600"/>
                  </a:lnTo>
                  <a:lnTo>
                    <a:pt x="21600" y="20769"/>
                  </a:lnTo>
                  <a:lnTo>
                    <a:pt x="21600" y="831"/>
                  </a:lnTo>
                  <a:cubicBezTo>
                    <a:pt x="21600" y="831"/>
                    <a:pt x="20542" y="0"/>
                    <a:pt x="20542" y="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3856" name="Google Shape;3856;p449"/>
          <p:cNvSpPr/>
          <p:nvPr/>
        </p:nvSpPr>
        <p:spPr>
          <a:xfrm>
            <a:off x="4744317" y="3426917"/>
            <a:ext cx="117558" cy="142668"/>
          </a:xfrm>
          <a:custGeom>
            <a:avLst/>
            <a:gdLst/>
            <a:ahLst/>
            <a:cxnLst/>
            <a:rect l="l" t="t" r="r" b="b"/>
            <a:pathLst>
              <a:path w="21600" h="21600" extrusionOk="0">
                <a:moveTo>
                  <a:pt x="6435" y="5715"/>
                </a:moveTo>
                <a:cubicBezTo>
                  <a:pt x="6783" y="5715"/>
                  <a:pt x="7065" y="5482"/>
                  <a:pt x="7065" y="5196"/>
                </a:cubicBezTo>
                <a:cubicBezTo>
                  <a:pt x="7065" y="4910"/>
                  <a:pt x="6783" y="4676"/>
                  <a:pt x="6435" y="4676"/>
                </a:cubicBezTo>
                <a:cubicBezTo>
                  <a:pt x="6087" y="4676"/>
                  <a:pt x="5805" y="4910"/>
                  <a:pt x="5805" y="5196"/>
                </a:cubicBezTo>
                <a:cubicBezTo>
                  <a:pt x="5805" y="5482"/>
                  <a:pt x="6087" y="5715"/>
                  <a:pt x="6435" y="5715"/>
                </a:cubicBezTo>
                <a:close/>
                <a:moveTo>
                  <a:pt x="4770" y="5715"/>
                </a:moveTo>
                <a:cubicBezTo>
                  <a:pt x="5118" y="5715"/>
                  <a:pt x="5400" y="5482"/>
                  <a:pt x="5400" y="5196"/>
                </a:cubicBezTo>
                <a:cubicBezTo>
                  <a:pt x="5400" y="4910"/>
                  <a:pt x="5118" y="4676"/>
                  <a:pt x="4770" y="4676"/>
                </a:cubicBezTo>
                <a:cubicBezTo>
                  <a:pt x="4422" y="4676"/>
                  <a:pt x="4140" y="4910"/>
                  <a:pt x="4140" y="5196"/>
                </a:cubicBezTo>
                <a:cubicBezTo>
                  <a:pt x="4140" y="5482"/>
                  <a:pt x="4422" y="5715"/>
                  <a:pt x="4770" y="5715"/>
                </a:cubicBezTo>
                <a:close/>
                <a:moveTo>
                  <a:pt x="3105" y="5715"/>
                </a:moveTo>
                <a:cubicBezTo>
                  <a:pt x="3453" y="5715"/>
                  <a:pt x="3735" y="5482"/>
                  <a:pt x="3735" y="5196"/>
                </a:cubicBezTo>
                <a:cubicBezTo>
                  <a:pt x="3735" y="4910"/>
                  <a:pt x="3453" y="4676"/>
                  <a:pt x="3105" y="4676"/>
                </a:cubicBezTo>
                <a:cubicBezTo>
                  <a:pt x="2757" y="4676"/>
                  <a:pt x="2475" y="4910"/>
                  <a:pt x="2475" y="5196"/>
                </a:cubicBezTo>
                <a:cubicBezTo>
                  <a:pt x="2475" y="5482"/>
                  <a:pt x="2757" y="5715"/>
                  <a:pt x="3105" y="5715"/>
                </a:cubicBezTo>
                <a:close/>
                <a:moveTo>
                  <a:pt x="9270" y="13027"/>
                </a:moveTo>
                <a:lnTo>
                  <a:pt x="4050" y="13027"/>
                </a:lnTo>
                <a:lnTo>
                  <a:pt x="3285" y="11876"/>
                </a:lnTo>
                <a:lnTo>
                  <a:pt x="12645" y="0"/>
                </a:lnTo>
                <a:lnTo>
                  <a:pt x="14265" y="557"/>
                </a:lnTo>
                <a:lnTo>
                  <a:pt x="12330" y="8573"/>
                </a:lnTo>
                <a:lnTo>
                  <a:pt x="17550" y="8573"/>
                </a:lnTo>
                <a:lnTo>
                  <a:pt x="18315" y="9724"/>
                </a:lnTo>
                <a:lnTo>
                  <a:pt x="8955" y="21600"/>
                </a:lnTo>
                <a:lnTo>
                  <a:pt x="7335" y="21043"/>
                </a:lnTo>
                <a:cubicBezTo>
                  <a:pt x="7335" y="21043"/>
                  <a:pt x="9270" y="13027"/>
                  <a:pt x="9270" y="13027"/>
                </a:cubicBezTo>
                <a:close/>
                <a:moveTo>
                  <a:pt x="14895" y="2635"/>
                </a:moveTo>
                <a:lnTo>
                  <a:pt x="20700" y="2635"/>
                </a:lnTo>
                <a:lnTo>
                  <a:pt x="21600" y="3377"/>
                </a:lnTo>
                <a:lnTo>
                  <a:pt x="21600" y="18223"/>
                </a:lnTo>
                <a:lnTo>
                  <a:pt x="20700" y="18965"/>
                </a:lnTo>
                <a:lnTo>
                  <a:pt x="12375" y="18965"/>
                </a:lnTo>
                <a:lnTo>
                  <a:pt x="13545" y="17480"/>
                </a:lnTo>
                <a:lnTo>
                  <a:pt x="19800" y="17480"/>
                </a:lnTo>
                <a:lnTo>
                  <a:pt x="19800" y="4120"/>
                </a:lnTo>
                <a:lnTo>
                  <a:pt x="14580" y="4120"/>
                </a:lnTo>
                <a:cubicBezTo>
                  <a:pt x="14580" y="4120"/>
                  <a:pt x="14895" y="2635"/>
                  <a:pt x="14895" y="2635"/>
                </a:cubicBezTo>
                <a:close/>
                <a:moveTo>
                  <a:pt x="9225" y="2635"/>
                </a:moveTo>
                <a:lnTo>
                  <a:pt x="8055" y="4120"/>
                </a:lnTo>
                <a:lnTo>
                  <a:pt x="1800" y="4120"/>
                </a:lnTo>
                <a:lnTo>
                  <a:pt x="1800" y="17480"/>
                </a:lnTo>
                <a:lnTo>
                  <a:pt x="7020" y="17480"/>
                </a:lnTo>
                <a:lnTo>
                  <a:pt x="6705" y="18965"/>
                </a:lnTo>
                <a:lnTo>
                  <a:pt x="900" y="18965"/>
                </a:lnTo>
                <a:lnTo>
                  <a:pt x="0" y="18223"/>
                </a:lnTo>
                <a:lnTo>
                  <a:pt x="0" y="3377"/>
                </a:lnTo>
                <a:lnTo>
                  <a:pt x="900" y="2635"/>
                </a:lnTo>
                <a:cubicBezTo>
                  <a:pt x="900" y="2635"/>
                  <a:pt x="9225" y="2635"/>
                  <a:pt x="9225" y="2635"/>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3857" name="Google Shape;3857;p449"/>
          <p:cNvGrpSpPr/>
          <p:nvPr/>
        </p:nvGrpSpPr>
        <p:grpSpPr>
          <a:xfrm>
            <a:off x="5705994" y="3434310"/>
            <a:ext cx="122741" cy="127855"/>
            <a:chOff x="1852825" y="736425"/>
            <a:chExt cx="4091375" cy="4261825"/>
          </a:xfrm>
        </p:grpSpPr>
        <p:sp>
          <p:nvSpPr>
            <p:cNvPr id="3858" name="Google Shape;3858;p449"/>
            <p:cNvSpPr/>
            <p:nvPr/>
          </p:nvSpPr>
          <p:spPr>
            <a:xfrm>
              <a:off x="1852825" y="736425"/>
              <a:ext cx="4091375" cy="4261825"/>
            </a:xfrm>
            <a:custGeom>
              <a:avLst/>
              <a:gdLst/>
              <a:ahLst/>
              <a:cxnLst/>
              <a:rect l="l" t="t" r="r" b="b"/>
              <a:pathLst>
                <a:path w="163655" h="170473" extrusionOk="0">
                  <a:moveTo>
                    <a:pt x="78418" y="22293"/>
                  </a:moveTo>
                  <a:lnTo>
                    <a:pt x="108316" y="52453"/>
                  </a:lnTo>
                  <a:lnTo>
                    <a:pt x="78418" y="52453"/>
                  </a:lnTo>
                  <a:lnTo>
                    <a:pt x="78418" y="22293"/>
                  </a:lnTo>
                  <a:close/>
                  <a:moveTo>
                    <a:pt x="150541" y="91793"/>
                  </a:moveTo>
                  <a:lnTo>
                    <a:pt x="150541" y="131133"/>
                  </a:lnTo>
                  <a:lnTo>
                    <a:pt x="45635" y="131133"/>
                  </a:lnTo>
                  <a:lnTo>
                    <a:pt x="45635" y="91793"/>
                  </a:lnTo>
                  <a:close/>
                  <a:moveTo>
                    <a:pt x="65305" y="12851"/>
                  </a:moveTo>
                  <a:lnTo>
                    <a:pt x="65305" y="59010"/>
                  </a:lnTo>
                  <a:lnTo>
                    <a:pt x="71862" y="65567"/>
                  </a:lnTo>
                  <a:lnTo>
                    <a:pt x="117496" y="65567"/>
                  </a:lnTo>
                  <a:lnTo>
                    <a:pt x="117496" y="78680"/>
                  </a:lnTo>
                  <a:lnTo>
                    <a:pt x="39078" y="78680"/>
                  </a:lnTo>
                  <a:lnTo>
                    <a:pt x="32522" y="85236"/>
                  </a:lnTo>
                  <a:lnTo>
                    <a:pt x="32522" y="137689"/>
                  </a:lnTo>
                  <a:lnTo>
                    <a:pt x="39078" y="144246"/>
                  </a:lnTo>
                  <a:lnTo>
                    <a:pt x="117496" y="144246"/>
                  </a:lnTo>
                  <a:lnTo>
                    <a:pt x="117496" y="157359"/>
                  </a:lnTo>
                  <a:lnTo>
                    <a:pt x="13114" y="157359"/>
                  </a:lnTo>
                  <a:lnTo>
                    <a:pt x="13114" y="12851"/>
                  </a:lnTo>
                  <a:close/>
                  <a:moveTo>
                    <a:pt x="6295" y="0"/>
                  </a:moveTo>
                  <a:lnTo>
                    <a:pt x="1" y="6557"/>
                  </a:lnTo>
                  <a:lnTo>
                    <a:pt x="1" y="163916"/>
                  </a:lnTo>
                  <a:lnTo>
                    <a:pt x="6295" y="170473"/>
                  </a:lnTo>
                  <a:lnTo>
                    <a:pt x="124052" y="170473"/>
                  </a:lnTo>
                  <a:lnTo>
                    <a:pt x="130609" y="163916"/>
                  </a:lnTo>
                  <a:lnTo>
                    <a:pt x="130609" y="144246"/>
                  </a:lnTo>
                  <a:lnTo>
                    <a:pt x="157098" y="144246"/>
                  </a:lnTo>
                  <a:lnTo>
                    <a:pt x="163654" y="137689"/>
                  </a:lnTo>
                  <a:lnTo>
                    <a:pt x="163654" y="85236"/>
                  </a:lnTo>
                  <a:lnTo>
                    <a:pt x="157098" y="78680"/>
                  </a:lnTo>
                  <a:lnTo>
                    <a:pt x="130609" y="78680"/>
                  </a:lnTo>
                  <a:lnTo>
                    <a:pt x="130609" y="59010"/>
                  </a:lnTo>
                  <a:lnTo>
                    <a:pt x="128511" y="54289"/>
                  </a:lnTo>
                  <a:lnTo>
                    <a:pt x="76320" y="1836"/>
                  </a:lnTo>
                  <a:lnTo>
                    <a:pt x="718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49"/>
            <p:cNvSpPr/>
            <p:nvPr/>
          </p:nvSpPr>
          <p:spPr>
            <a:xfrm>
              <a:off x="3295300" y="3273825"/>
              <a:ext cx="537650" cy="504900"/>
            </a:xfrm>
            <a:custGeom>
              <a:avLst/>
              <a:gdLst/>
              <a:ahLst/>
              <a:cxnLst/>
              <a:rect l="l" t="t" r="r" b="b"/>
              <a:pathLst>
                <a:path w="21506" h="20196" extrusionOk="0">
                  <a:moveTo>
                    <a:pt x="7606" y="1"/>
                  </a:moveTo>
                  <a:lnTo>
                    <a:pt x="0" y="20195"/>
                  </a:lnTo>
                  <a:lnTo>
                    <a:pt x="14163" y="20195"/>
                  </a:lnTo>
                  <a:lnTo>
                    <a:pt x="21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49"/>
            <p:cNvSpPr/>
            <p:nvPr/>
          </p:nvSpPr>
          <p:spPr>
            <a:xfrm>
              <a:off x="4036200" y="3273825"/>
              <a:ext cx="537650" cy="504900"/>
            </a:xfrm>
            <a:custGeom>
              <a:avLst/>
              <a:gdLst/>
              <a:ahLst/>
              <a:cxnLst/>
              <a:rect l="l" t="t" r="r" b="b"/>
              <a:pathLst>
                <a:path w="21506" h="20196" extrusionOk="0">
                  <a:moveTo>
                    <a:pt x="7344" y="1"/>
                  </a:moveTo>
                  <a:lnTo>
                    <a:pt x="0" y="20195"/>
                  </a:lnTo>
                  <a:lnTo>
                    <a:pt x="13900" y="20195"/>
                  </a:lnTo>
                  <a:lnTo>
                    <a:pt x="215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49"/>
            <p:cNvSpPr/>
            <p:nvPr/>
          </p:nvSpPr>
          <p:spPr>
            <a:xfrm>
              <a:off x="4770525" y="3273825"/>
              <a:ext cx="537675" cy="504900"/>
            </a:xfrm>
            <a:custGeom>
              <a:avLst/>
              <a:gdLst/>
              <a:ahLst/>
              <a:cxnLst/>
              <a:rect l="l" t="t" r="r" b="b"/>
              <a:pathLst>
                <a:path w="21507" h="20196" extrusionOk="0">
                  <a:moveTo>
                    <a:pt x="7607" y="1"/>
                  </a:moveTo>
                  <a:lnTo>
                    <a:pt x="1" y="20195"/>
                  </a:lnTo>
                  <a:lnTo>
                    <a:pt x="14163" y="20195"/>
                  </a:lnTo>
                  <a:lnTo>
                    <a:pt x="215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2" name="Google Shape;3862;p449"/>
          <p:cNvSpPr/>
          <p:nvPr/>
        </p:nvSpPr>
        <p:spPr>
          <a:xfrm>
            <a:off x="7087908" y="3444456"/>
            <a:ext cx="127332" cy="107460"/>
          </a:xfrm>
          <a:custGeom>
            <a:avLst/>
            <a:gdLst/>
            <a:ahLst/>
            <a:cxnLst/>
            <a:rect l="l" t="t" r="r" b="b"/>
            <a:pathLst>
              <a:path w="21600" h="21600" extrusionOk="0">
                <a:moveTo>
                  <a:pt x="9708" y="10091"/>
                </a:moveTo>
                <a:lnTo>
                  <a:pt x="9072" y="10519"/>
                </a:lnTo>
                <a:lnTo>
                  <a:pt x="9072" y="16426"/>
                </a:lnTo>
                <a:lnTo>
                  <a:pt x="9708" y="16855"/>
                </a:lnTo>
                <a:lnTo>
                  <a:pt x="13907" y="13896"/>
                </a:lnTo>
                <a:lnTo>
                  <a:pt x="13907" y="13040"/>
                </a:lnTo>
                <a:cubicBezTo>
                  <a:pt x="13907" y="13040"/>
                  <a:pt x="9708" y="10091"/>
                  <a:pt x="9708" y="10091"/>
                </a:cubicBezTo>
                <a:close/>
                <a:moveTo>
                  <a:pt x="1662" y="19631"/>
                </a:moveTo>
                <a:lnTo>
                  <a:pt x="1662" y="7325"/>
                </a:lnTo>
                <a:lnTo>
                  <a:pt x="19938" y="7325"/>
                </a:lnTo>
                <a:lnTo>
                  <a:pt x="19938" y="19631"/>
                </a:lnTo>
                <a:cubicBezTo>
                  <a:pt x="19938" y="19631"/>
                  <a:pt x="1662" y="19631"/>
                  <a:pt x="1662" y="19631"/>
                </a:cubicBezTo>
                <a:close/>
                <a:moveTo>
                  <a:pt x="19938" y="1969"/>
                </a:moveTo>
                <a:lnTo>
                  <a:pt x="19938" y="5356"/>
                </a:lnTo>
                <a:lnTo>
                  <a:pt x="1662" y="5356"/>
                </a:lnTo>
                <a:lnTo>
                  <a:pt x="1662" y="1969"/>
                </a:lnTo>
                <a:cubicBezTo>
                  <a:pt x="1662" y="1969"/>
                  <a:pt x="19938" y="1969"/>
                  <a:pt x="19938" y="1969"/>
                </a:cubicBezTo>
                <a:close/>
                <a:moveTo>
                  <a:pt x="20769" y="0"/>
                </a:moveTo>
                <a:lnTo>
                  <a:pt x="831" y="0"/>
                </a:lnTo>
                <a:lnTo>
                  <a:pt x="0" y="985"/>
                </a:lnTo>
                <a:lnTo>
                  <a:pt x="0" y="20615"/>
                </a:lnTo>
                <a:lnTo>
                  <a:pt x="831" y="21600"/>
                </a:lnTo>
                <a:lnTo>
                  <a:pt x="20769" y="21600"/>
                </a:lnTo>
                <a:lnTo>
                  <a:pt x="21600" y="20615"/>
                </a:lnTo>
                <a:lnTo>
                  <a:pt x="21600" y="985"/>
                </a:lnTo>
                <a:cubicBezTo>
                  <a:pt x="21600" y="985"/>
                  <a:pt x="20769" y="0"/>
                  <a:pt x="20769" y="0"/>
                </a:cubicBezTo>
                <a:close/>
                <a:moveTo>
                  <a:pt x="9072" y="4691"/>
                </a:moveTo>
                <a:cubicBezTo>
                  <a:pt x="9551" y="4691"/>
                  <a:pt x="9940" y="4228"/>
                  <a:pt x="9940" y="3662"/>
                </a:cubicBezTo>
                <a:cubicBezTo>
                  <a:pt x="9940" y="3096"/>
                  <a:pt x="9551" y="2634"/>
                  <a:pt x="9072" y="2634"/>
                </a:cubicBezTo>
                <a:cubicBezTo>
                  <a:pt x="8593" y="2634"/>
                  <a:pt x="8204" y="3096"/>
                  <a:pt x="8204" y="3662"/>
                </a:cubicBezTo>
                <a:cubicBezTo>
                  <a:pt x="8204" y="4228"/>
                  <a:pt x="8593" y="4691"/>
                  <a:pt x="9072" y="4691"/>
                </a:cubicBezTo>
                <a:close/>
                <a:moveTo>
                  <a:pt x="6293" y="4691"/>
                </a:moveTo>
                <a:cubicBezTo>
                  <a:pt x="6772" y="4691"/>
                  <a:pt x="7161" y="4228"/>
                  <a:pt x="7161" y="3662"/>
                </a:cubicBezTo>
                <a:cubicBezTo>
                  <a:pt x="7161" y="3096"/>
                  <a:pt x="6772" y="2634"/>
                  <a:pt x="6293" y="2634"/>
                </a:cubicBezTo>
                <a:cubicBezTo>
                  <a:pt x="5814" y="2634"/>
                  <a:pt x="5425" y="3096"/>
                  <a:pt x="5425" y="3662"/>
                </a:cubicBezTo>
                <a:cubicBezTo>
                  <a:pt x="5425" y="4228"/>
                  <a:pt x="5814" y="4691"/>
                  <a:pt x="6293" y="4691"/>
                </a:cubicBezTo>
                <a:close/>
                <a:moveTo>
                  <a:pt x="3510" y="4691"/>
                </a:moveTo>
                <a:cubicBezTo>
                  <a:pt x="3989" y="4691"/>
                  <a:pt x="4378" y="4228"/>
                  <a:pt x="4378" y="3662"/>
                </a:cubicBezTo>
                <a:cubicBezTo>
                  <a:pt x="4378" y="3096"/>
                  <a:pt x="3989" y="2634"/>
                  <a:pt x="3510" y="2634"/>
                </a:cubicBezTo>
                <a:cubicBezTo>
                  <a:pt x="3031" y="2634"/>
                  <a:pt x="2642" y="3096"/>
                  <a:pt x="2642" y="3662"/>
                </a:cubicBezTo>
                <a:cubicBezTo>
                  <a:pt x="2642" y="4228"/>
                  <a:pt x="3031" y="4691"/>
                  <a:pt x="3510" y="4691"/>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863" name="Google Shape;3863;p449"/>
          <p:cNvSpPr/>
          <p:nvPr/>
        </p:nvSpPr>
        <p:spPr>
          <a:xfrm>
            <a:off x="2545606" y="4009886"/>
            <a:ext cx="145220" cy="143222"/>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3864" name="Google Shape;3864;p449"/>
          <p:cNvGrpSpPr/>
          <p:nvPr/>
        </p:nvGrpSpPr>
        <p:grpSpPr>
          <a:xfrm>
            <a:off x="2560076" y="4455681"/>
            <a:ext cx="116259" cy="151803"/>
            <a:chOff x="8024813" y="3348038"/>
            <a:chExt cx="226052" cy="295164"/>
          </a:xfrm>
        </p:grpSpPr>
        <p:sp>
          <p:nvSpPr>
            <p:cNvPr id="3865" name="Google Shape;3865;p449"/>
            <p:cNvSpPr/>
            <p:nvPr/>
          </p:nvSpPr>
          <p:spPr>
            <a:xfrm>
              <a:off x="8077200" y="3452813"/>
              <a:ext cx="122472" cy="93636"/>
            </a:xfrm>
            <a:custGeom>
              <a:avLst/>
              <a:gdLst/>
              <a:ahLst/>
              <a:cxnLst/>
              <a:rect l="l" t="t" r="r" b="b"/>
              <a:pathLst>
                <a:path w="21600" h="21600" extrusionOk="0">
                  <a:moveTo>
                    <a:pt x="2739" y="7389"/>
                  </a:moveTo>
                  <a:lnTo>
                    <a:pt x="0" y="10812"/>
                  </a:lnTo>
                  <a:lnTo>
                    <a:pt x="7905" y="21600"/>
                  </a:lnTo>
                  <a:lnTo>
                    <a:pt x="21600" y="3472"/>
                  </a:lnTo>
                  <a:lnTo>
                    <a:pt x="18918" y="0"/>
                  </a:lnTo>
                  <a:lnTo>
                    <a:pt x="7943" y="14519"/>
                  </a:lnTo>
                  <a:cubicBezTo>
                    <a:pt x="7943" y="14519"/>
                    <a:pt x="2739" y="7389"/>
                    <a:pt x="2739" y="738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866" name="Google Shape;3866;p449"/>
            <p:cNvSpPr/>
            <p:nvPr/>
          </p:nvSpPr>
          <p:spPr>
            <a:xfrm>
              <a:off x="8024813" y="3348038"/>
              <a:ext cx="226052" cy="295164"/>
            </a:xfrm>
            <a:custGeom>
              <a:avLst/>
              <a:gdLst/>
              <a:ahLst/>
              <a:cxnLst/>
              <a:rect l="l" t="t" r="r" b="b"/>
              <a:pathLst>
                <a:path w="21575" h="21600" extrusionOk="0">
                  <a:moveTo>
                    <a:pt x="19531" y="9891"/>
                  </a:moveTo>
                  <a:cubicBezTo>
                    <a:pt x="19531" y="16298"/>
                    <a:pt x="11797" y="19621"/>
                    <a:pt x="10775" y="20021"/>
                  </a:cubicBezTo>
                  <a:cubicBezTo>
                    <a:pt x="9783" y="19629"/>
                    <a:pt x="2019" y="16302"/>
                    <a:pt x="2019" y="9891"/>
                  </a:cubicBezTo>
                  <a:lnTo>
                    <a:pt x="2019" y="5032"/>
                  </a:lnTo>
                  <a:cubicBezTo>
                    <a:pt x="5311" y="4628"/>
                    <a:pt x="8365" y="3466"/>
                    <a:pt x="10775" y="1701"/>
                  </a:cubicBezTo>
                  <a:cubicBezTo>
                    <a:pt x="13184" y="3467"/>
                    <a:pt x="16238" y="4629"/>
                    <a:pt x="19531" y="5032"/>
                  </a:cubicBezTo>
                  <a:cubicBezTo>
                    <a:pt x="19531" y="5032"/>
                    <a:pt x="19531" y="9891"/>
                    <a:pt x="19531" y="9891"/>
                  </a:cubicBezTo>
                  <a:close/>
                  <a:moveTo>
                    <a:pt x="20696" y="3574"/>
                  </a:moveTo>
                  <a:lnTo>
                    <a:pt x="20001" y="3499"/>
                  </a:lnTo>
                  <a:cubicBezTo>
                    <a:pt x="17040" y="3164"/>
                    <a:pt x="14292" y="2124"/>
                    <a:pt x="12145" y="525"/>
                  </a:cubicBezTo>
                  <a:lnTo>
                    <a:pt x="11537" y="0"/>
                  </a:lnTo>
                  <a:lnTo>
                    <a:pt x="10003" y="0"/>
                  </a:lnTo>
                  <a:lnTo>
                    <a:pt x="9410" y="525"/>
                  </a:lnTo>
                  <a:cubicBezTo>
                    <a:pt x="7269" y="2121"/>
                    <a:pt x="4528" y="3161"/>
                    <a:pt x="1575" y="3499"/>
                  </a:cubicBezTo>
                  <a:lnTo>
                    <a:pt x="880" y="3574"/>
                  </a:lnTo>
                  <a:lnTo>
                    <a:pt x="1" y="4358"/>
                  </a:lnTo>
                  <a:lnTo>
                    <a:pt x="1" y="9891"/>
                  </a:lnTo>
                  <a:cubicBezTo>
                    <a:pt x="-25" y="17552"/>
                    <a:pt x="9548" y="21294"/>
                    <a:pt x="9952" y="21459"/>
                  </a:cubicBezTo>
                  <a:lnTo>
                    <a:pt x="10315" y="21600"/>
                  </a:lnTo>
                  <a:lnTo>
                    <a:pt x="11235" y="21600"/>
                  </a:lnTo>
                  <a:lnTo>
                    <a:pt x="11598" y="21459"/>
                  </a:lnTo>
                  <a:cubicBezTo>
                    <a:pt x="12002" y="21306"/>
                    <a:pt x="21575" y="17540"/>
                    <a:pt x="21575" y="9891"/>
                  </a:cubicBezTo>
                  <a:lnTo>
                    <a:pt x="21575" y="4350"/>
                  </a:lnTo>
                  <a:cubicBezTo>
                    <a:pt x="21575" y="4350"/>
                    <a:pt x="20696" y="3574"/>
                    <a:pt x="20696" y="3574"/>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pic>
        <p:nvPicPr>
          <p:cNvPr id="3867" name="Google Shape;3867;p449"/>
          <p:cNvPicPr preferRelativeResize="0"/>
          <p:nvPr/>
        </p:nvPicPr>
        <p:blipFill rotWithShape="1">
          <a:blip r:embed="rId3">
            <a:alphaModFix/>
          </a:blip>
          <a:srcRect/>
          <a:stretch/>
        </p:blipFill>
        <p:spPr>
          <a:xfrm>
            <a:off x="2538989" y="4225163"/>
            <a:ext cx="158442" cy="158441"/>
          </a:xfrm>
          <a:prstGeom prst="rect">
            <a:avLst/>
          </a:prstGeom>
          <a:noFill/>
          <a:ln>
            <a:noFill/>
          </a:ln>
        </p:spPr>
      </p:pic>
      <p:sp>
        <p:nvSpPr>
          <p:cNvPr id="3868" name="Google Shape;3868;p449"/>
          <p:cNvSpPr txBox="1"/>
          <p:nvPr/>
        </p:nvSpPr>
        <p:spPr>
          <a:xfrm>
            <a:off x="6914925" y="815325"/>
            <a:ext cx="151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Inter"/>
                <a:ea typeface="Inter"/>
                <a:cs typeface="Inter"/>
                <a:sym typeface="Inter"/>
              </a:rPr>
              <a:t>Cloudflare </a:t>
            </a:r>
            <a:br>
              <a:rPr lang="en" sz="900">
                <a:solidFill>
                  <a:schemeClr val="dk1"/>
                </a:solidFill>
                <a:latin typeface="Inter"/>
                <a:ea typeface="Inter"/>
                <a:cs typeface="Inter"/>
                <a:sym typeface="Inter"/>
              </a:rPr>
            </a:br>
            <a:r>
              <a:rPr lang="en" sz="900">
                <a:solidFill>
                  <a:schemeClr val="dk1"/>
                </a:solidFill>
                <a:latin typeface="Inter"/>
                <a:ea typeface="Inter"/>
                <a:cs typeface="Inter"/>
                <a:sym typeface="Inter"/>
              </a:rPr>
              <a:t>Application Services</a:t>
            </a:r>
            <a:endParaRPr sz="900">
              <a:solidFill>
                <a:schemeClr val="dk1"/>
              </a:solidFill>
              <a:latin typeface="Inter"/>
              <a:ea typeface="Inter"/>
              <a:cs typeface="Inter"/>
              <a:sym typeface="Inter"/>
            </a:endParaRPr>
          </a:p>
        </p:txBody>
      </p:sp>
      <p:sp>
        <p:nvSpPr>
          <p:cNvPr id="3869" name="Google Shape;3869;p449"/>
          <p:cNvSpPr txBox="1"/>
          <p:nvPr/>
        </p:nvSpPr>
        <p:spPr>
          <a:xfrm>
            <a:off x="782900" y="3264725"/>
            <a:ext cx="14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Inter"/>
                <a:ea typeface="Inter"/>
                <a:cs typeface="Inter"/>
                <a:sym typeface="Inter"/>
              </a:rPr>
              <a:t>Cloudflare Edge Developer Platform</a:t>
            </a:r>
            <a:endParaRPr sz="900">
              <a:solidFill>
                <a:schemeClr val="dk1"/>
              </a:solidFill>
              <a:latin typeface="Inter"/>
              <a:ea typeface="Inter"/>
              <a:cs typeface="Inter"/>
              <a:sym typeface="Inter"/>
            </a:endParaRPr>
          </a:p>
        </p:txBody>
      </p:sp>
      <p:sp>
        <p:nvSpPr>
          <p:cNvPr id="3870" name="Google Shape;3870;p449"/>
          <p:cNvSpPr txBox="1"/>
          <p:nvPr/>
        </p:nvSpPr>
        <p:spPr>
          <a:xfrm>
            <a:off x="793125" y="3858175"/>
            <a:ext cx="14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Inter"/>
                <a:ea typeface="Inter"/>
                <a:cs typeface="Inter"/>
                <a:sym typeface="Inter"/>
              </a:rPr>
              <a:t>Cloudflare </a:t>
            </a:r>
            <a:br>
              <a:rPr lang="en" sz="900">
                <a:solidFill>
                  <a:schemeClr val="dk1"/>
                </a:solidFill>
                <a:latin typeface="Inter"/>
                <a:ea typeface="Inter"/>
                <a:cs typeface="Inter"/>
                <a:sym typeface="Inter"/>
              </a:rPr>
            </a:br>
            <a:r>
              <a:rPr lang="en" sz="900">
                <a:solidFill>
                  <a:schemeClr val="dk1"/>
                </a:solidFill>
                <a:latin typeface="Inter"/>
                <a:ea typeface="Inter"/>
                <a:cs typeface="Inter"/>
                <a:sym typeface="Inter"/>
              </a:rPr>
              <a:t>Global Network</a:t>
            </a:r>
            <a:endParaRPr sz="900">
              <a:solidFill>
                <a:schemeClr val="dk1"/>
              </a:solidFill>
              <a:latin typeface="Inter"/>
              <a:ea typeface="Inter"/>
              <a:cs typeface="Inter"/>
              <a:sym typeface="Inter"/>
            </a:endParaRPr>
          </a:p>
        </p:txBody>
      </p:sp>
      <p:sp>
        <p:nvSpPr>
          <p:cNvPr id="3871" name="Google Shape;3871;p449"/>
          <p:cNvSpPr txBox="1"/>
          <p:nvPr/>
        </p:nvSpPr>
        <p:spPr>
          <a:xfrm>
            <a:off x="2868350" y="815325"/>
            <a:ext cx="1418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Inter"/>
                <a:ea typeface="Inter"/>
                <a:cs typeface="Inter"/>
                <a:sym typeface="Inter"/>
              </a:rPr>
              <a:t>Cloudflare </a:t>
            </a:r>
            <a:br>
              <a:rPr lang="en" sz="900">
                <a:solidFill>
                  <a:schemeClr val="dk1"/>
                </a:solidFill>
                <a:latin typeface="Inter"/>
                <a:ea typeface="Inter"/>
                <a:cs typeface="Inter"/>
                <a:sym typeface="Inter"/>
              </a:rPr>
            </a:br>
            <a:r>
              <a:rPr lang="en" sz="900">
                <a:solidFill>
                  <a:schemeClr val="dk1"/>
                </a:solidFill>
                <a:latin typeface="Inter"/>
                <a:ea typeface="Inter"/>
                <a:cs typeface="Inter"/>
                <a:sym typeface="Inter"/>
              </a:rPr>
              <a:t>Zero Trust Services</a:t>
            </a:r>
            <a:endParaRPr sz="900">
              <a:solidFill>
                <a:schemeClr val="dk1"/>
              </a:solidFill>
              <a:latin typeface="Inter"/>
              <a:ea typeface="Inter"/>
              <a:cs typeface="Inter"/>
              <a:sym typeface="Inter"/>
            </a:endParaRPr>
          </a:p>
        </p:txBody>
      </p:sp>
      <p:sp>
        <p:nvSpPr>
          <p:cNvPr id="3872" name="Google Shape;3872;p449"/>
          <p:cNvSpPr txBox="1"/>
          <p:nvPr/>
        </p:nvSpPr>
        <p:spPr>
          <a:xfrm>
            <a:off x="4884600" y="815325"/>
            <a:ext cx="1481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Inter"/>
                <a:ea typeface="Inter"/>
                <a:cs typeface="Inter"/>
                <a:sym typeface="Inter"/>
              </a:rPr>
              <a:t>Cloudflare </a:t>
            </a:r>
            <a:br>
              <a:rPr lang="en" sz="900">
                <a:solidFill>
                  <a:schemeClr val="dk1"/>
                </a:solidFill>
                <a:latin typeface="Inter"/>
                <a:ea typeface="Inter"/>
                <a:cs typeface="Inter"/>
                <a:sym typeface="Inter"/>
              </a:rPr>
            </a:br>
            <a:r>
              <a:rPr lang="en" sz="900">
                <a:solidFill>
                  <a:schemeClr val="dk1"/>
                </a:solidFill>
                <a:latin typeface="Inter"/>
                <a:ea typeface="Inter"/>
                <a:cs typeface="Inter"/>
                <a:sym typeface="Inter"/>
              </a:rPr>
              <a:t>Network Services</a:t>
            </a:r>
            <a:endParaRPr sz="900">
              <a:solidFill>
                <a:schemeClr val="dk1"/>
              </a:solidFill>
              <a:latin typeface="Inter"/>
              <a:ea typeface="Inter"/>
              <a:cs typeface="Inter"/>
              <a:sym typeface="Inter"/>
            </a:endParaRPr>
          </a:p>
        </p:txBody>
      </p:sp>
      <p:sp>
        <p:nvSpPr>
          <p:cNvPr id="3873" name="Google Shape;3873;p449"/>
          <p:cNvSpPr txBox="1"/>
          <p:nvPr/>
        </p:nvSpPr>
        <p:spPr>
          <a:xfrm>
            <a:off x="793125" y="1616500"/>
            <a:ext cx="1481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1"/>
                </a:solidFill>
                <a:latin typeface="Inter"/>
                <a:ea typeface="Inter"/>
                <a:cs typeface="Inter"/>
                <a:sym typeface="Inter"/>
              </a:rPr>
              <a:t>Cloudflare One</a:t>
            </a:r>
            <a:endParaRPr sz="900">
              <a:solidFill>
                <a:schemeClr val="dk1"/>
              </a:solidFill>
              <a:latin typeface="Inter"/>
              <a:ea typeface="Inter"/>
              <a:cs typeface="Inter"/>
              <a:sym typeface="Inter"/>
            </a:endParaRPr>
          </a:p>
        </p:txBody>
      </p:sp>
      <p:pic>
        <p:nvPicPr>
          <p:cNvPr id="3874" name="Google Shape;3874;p449"/>
          <p:cNvPicPr preferRelativeResize="0"/>
          <p:nvPr/>
        </p:nvPicPr>
        <p:blipFill>
          <a:blip r:embed="rId4">
            <a:alphaModFix/>
          </a:blip>
          <a:stretch>
            <a:fillRect/>
          </a:stretch>
        </p:blipFill>
        <p:spPr>
          <a:xfrm>
            <a:off x="6596100" y="885700"/>
            <a:ext cx="328650" cy="328650"/>
          </a:xfrm>
          <a:prstGeom prst="rect">
            <a:avLst/>
          </a:prstGeom>
          <a:noFill/>
          <a:ln>
            <a:noFill/>
          </a:ln>
        </p:spPr>
      </p:pic>
      <p:pic>
        <p:nvPicPr>
          <p:cNvPr id="3875" name="Google Shape;3875;p449"/>
          <p:cNvPicPr preferRelativeResize="0"/>
          <p:nvPr/>
        </p:nvPicPr>
        <p:blipFill rotWithShape="1">
          <a:blip r:embed="rId5">
            <a:alphaModFix/>
          </a:blip>
          <a:srcRect/>
          <a:stretch/>
        </p:blipFill>
        <p:spPr>
          <a:xfrm>
            <a:off x="4531050" y="885700"/>
            <a:ext cx="328650" cy="328650"/>
          </a:xfrm>
          <a:prstGeom prst="rect">
            <a:avLst/>
          </a:prstGeom>
          <a:noFill/>
          <a:ln>
            <a:noFill/>
          </a:ln>
        </p:spPr>
      </p:pic>
      <p:cxnSp>
        <p:nvCxnSpPr>
          <p:cNvPr id="3876" name="Google Shape;3876;p449"/>
          <p:cNvCxnSpPr/>
          <p:nvPr/>
        </p:nvCxnSpPr>
        <p:spPr>
          <a:xfrm rot="10800000">
            <a:off x="520775" y="3858175"/>
            <a:ext cx="1881900" cy="0"/>
          </a:xfrm>
          <a:prstGeom prst="straightConnector1">
            <a:avLst/>
          </a:prstGeom>
          <a:noFill/>
          <a:ln w="9525" cap="flat" cmpd="sng">
            <a:solidFill>
              <a:schemeClr val="dk1"/>
            </a:solidFill>
            <a:prstDash val="solid"/>
            <a:round/>
            <a:headEnd type="none" w="med" len="med"/>
            <a:tailEnd type="none" w="med" len="med"/>
          </a:ln>
        </p:spPr>
      </p:cxnSp>
      <p:cxnSp>
        <p:nvCxnSpPr>
          <p:cNvPr id="3877" name="Google Shape;3877;p449"/>
          <p:cNvCxnSpPr/>
          <p:nvPr/>
        </p:nvCxnSpPr>
        <p:spPr>
          <a:xfrm rot="10800000">
            <a:off x="510550" y="3264725"/>
            <a:ext cx="1881900" cy="0"/>
          </a:xfrm>
          <a:prstGeom prst="straightConnector1">
            <a:avLst/>
          </a:prstGeom>
          <a:noFill/>
          <a:ln w="9525" cap="flat" cmpd="sng">
            <a:solidFill>
              <a:schemeClr val="dk1"/>
            </a:solidFill>
            <a:prstDash val="solid"/>
            <a:round/>
            <a:headEnd type="none" w="med" len="med"/>
            <a:tailEnd type="none" w="med" len="med"/>
          </a:ln>
        </p:spPr>
      </p:cxnSp>
      <p:cxnSp>
        <p:nvCxnSpPr>
          <p:cNvPr id="3878" name="Google Shape;3878;p449"/>
          <p:cNvCxnSpPr/>
          <p:nvPr/>
        </p:nvCxnSpPr>
        <p:spPr>
          <a:xfrm rot="10800000">
            <a:off x="513500" y="1569875"/>
            <a:ext cx="1881900" cy="0"/>
          </a:xfrm>
          <a:prstGeom prst="straightConnector1">
            <a:avLst/>
          </a:prstGeom>
          <a:noFill/>
          <a:ln w="9525" cap="flat" cmpd="sng">
            <a:solidFill>
              <a:schemeClr val="dk2"/>
            </a:solidFill>
            <a:prstDash val="solid"/>
            <a:round/>
            <a:headEnd type="none" w="med" len="med"/>
            <a:tailEnd type="none" w="med" len="med"/>
          </a:ln>
        </p:spPr>
      </p:cxnSp>
      <p:cxnSp>
        <p:nvCxnSpPr>
          <p:cNvPr id="3879" name="Google Shape;3879;p449"/>
          <p:cNvCxnSpPr/>
          <p:nvPr/>
        </p:nvCxnSpPr>
        <p:spPr>
          <a:xfrm rot="10800000">
            <a:off x="7473750" y="1243001"/>
            <a:ext cx="0" cy="328500"/>
          </a:xfrm>
          <a:prstGeom prst="straightConnector1">
            <a:avLst/>
          </a:prstGeom>
          <a:noFill/>
          <a:ln w="9525" cap="flat" cmpd="sng">
            <a:solidFill>
              <a:srgbClr val="000000"/>
            </a:solidFill>
            <a:prstDash val="solid"/>
            <a:round/>
            <a:headEnd type="none" w="med" len="med"/>
            <a:tailEnd type="none" w="med" len="med"/>
          </a:ln>
        </p:spPr>
      </p:cxnSp>
      <p:sp>
        <p:nvSpPr>
          <p:cNvPr id="3880" name="Google Shape;3880;p449"/>
          <p:cNvSpPr/>
          <p:nvPr/>
        </p:nvSpPr>
        <p:spPr>
          <a:xfrm>
            <a:off x="3323125" y="1529425"/>
            <a:ext cx="125400" cy="7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49"/>
          <p:cNvSpPr/>
          <p:nvPr/>
        </p:nvSpPr>
        <p:spPr>
          <a:xfrm>
            <a:off x="5308650" y="1529425"/>
            <a:ext cx="125400" cy="74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2" name="Google Shape;3882;p449"/>
          <p:cNvCxnSpPr/>
          <p:nvPr/>
        </p:nvCxnSpPr>
        <p:spPr>
          <a:xfrm rot="10800000">
            <a:off x="3382825" y="1243050"/>
            <a:ext cx="0" cy="398400"/>
          </a:xfrm>
          <a:prstGeom prst="straightConnector1">
            <a:avLst/>
          </a:prstGeom>
          <a:noFill/>
          <a:ln w="9525" cap="flat" cmpd="sng">
            <a:solidFill>
              <a:srgbClr val="000000"/>
            </a:solidFill>
            <a:prstDash val="solid"/>
            <a:round/>
            <a:headEnd type="none" w="med" len="med"/>
            <a:tailEnd type="none" w="med" len="med"/>
          </a:ln>
        </p:spPr>
      </p:cxnSp>
      <p:cxnSp>
        <p:nvCxnSpPr>
          <p:cNvPr id="3883" name="Google Shape;3883;p449"/>
          <p:cNvCxnSpPr/>
          <p:nvPr/>
        </p:nvCxnSpPr>
        <p:spPr>
          <a:xfrm rot="10800000">
            <a:off x="5372325" y="1243050"/>
            <a:ext cx="0" cy="398400"/>
          </a:xfrm>
          <a:prstGeom prst="straightConnector1">
            <a:avLst/>
          </a:prstGeom>
          <a:noFill/>
          <a:ln w="9525" cap="flat" cmpd="sng">
            <a:solidFill>
              <a:srgbClr val="000000"/>
            </a:solidFill>
            <a:prstDash val="solid"/>
            <a:round/>
            <a:headEnd type="none" w="med" len="med"/>
            <a:tailEnd type="none" w="med" len="med"/>
          </a:ln>
        </p:spPr>
      </p:cxnSp>
      <p:sp>
        <p:nvSpPr>
          <p:cNvPr id="3884" name="Google Shape;3884;p449"/>
          <p:cNvSpPr/>
          <p:nvPr/>
        </p:nvSpPr>
        <p:spPr>
          <a:xfrm>
            <a:off x="494238" y="3949798"/>
            <a:ext cx="282396" cy="278455"/>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3885" name="Google Shape;3885;p449"/>
          <p:cNvGrpSpPr/>
          <p:nvPr/>
        </p:nvGrpSpPr>
        <p:grpSpPr>
          <a:xfrm>
            <a:off x="504464" y="3358825"/>
            <a:ext cx="261945" cy="257040"/>
            <a:chOff x="2657475" y="995363"/>
            <a:chExt cx="261945" cy="257040"/>
          </a:xfrm>
        </p:grpSpPr>
        <p:sp>
          <p:nvSpPr>
            <p:cNvPr id="3886" name="Google Shape;3886;p449"/>
            <p:cNvSpPr/>
            <p:nvPr/>
          </p:nvSpPr>
          <p:spPr>
            <a:xfrm>
              <a:off x="2747963" y="995363"/>
              <a:ext cx="122202" cy="257040"/>
            </a:xfrm>
            <a:custGeom>
              <a:avLst/>
              <a:gdLst/>
              <a:ahLst/>
              <a:cxnLst/>
              <a:rect l="l" t="t" r="r" b="b"/>
              <a:pathLst>
                <a:path w="21600" h="21600" extrusionOk="0">
                  <a:moveTo>
                    <a:pt x="4685" y="0"/>
                  </a:moveTo>
                  <a:lnTo>
                    <a:pt x="0" y="0"/>
                  </a:lnTo>
                  <a:lnTo>
                    <a:pt x="16896" y="10980"/>
                  </a:lnTo>
                  <a:lnTo>
                    <a:pt x="398" y="21600"/>
                  </a:lnTo>
                  <a:lnTo>
                    <a:pt x="5111" y="21600"/>
                  </a:lnTo>
                  <a:lnTo>
                    <a:pt x="21600" y="10985"/>
                  </a:lnTo>
                  <a:cubicBezTo>
                    <a:pt x="21600" y="10985"/>
                    <a:pt x="4685" y="0"/>
                    <a:pt x="4685"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887" name="Google Shape;3887;p449"/>
            <p:cNvSpPr/>
            <p:nvPr/>
          </p:nvSpPr>
          <p:spPr>
            <a:xfrm>
              <a:off x="2657475" y="1014412"/>
              <a:ext cx="90882" cy="217674"/>
            </a:xfrm>
            <a:custGeom>
              <a:avLst/>
              <a:gdLst/>
              <a:ahLst/>
              <a:cxnLst/>
              <a:rect l="l" t="t" r="r" b="b"/>
              <a:pathLst>
                <a:path w="21600" h="21600" extrusionOk="0">
                  <a:moveTo>
                    <a:pt x="5231" y="10670"/>
                  </a:moveTo>
                  <a:lnTo>
                    <a:pt x="21511" y="1791"/>
                  </a:lnTo>
                  <a:lnTo>
                    <a:pt x="18367" y="0"/>
                  </a:lnTo>
                  <a:lnTo>
                    <a:pt x="25" y="10016"/>
                  </a:lnTo>
                  <a:lnTo>
                    <a:pt x="0" y="11297"/>
                  </a:lnTo>
                  <a:lnTo>
                    <a:pt x="18431" y="21600"/>
                  </a:lnTo>
                  <a:lnTo>
                    <a:pt x="21600" y="19809"/>
                  </a:lnTo>
                  <a:cubicBezTo>
                    <a:pt x="21600" y="19809"/>
                    <a:pt x="5231" y="10670"/>
                    <a:pt x="5231" y="1067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888" name="Google Shape;3888;p449"/>
            <p:cNvSpPr/>
            <p:nvPr/>
          </p:nvSpPr>
          <p:spPr>
            <a:xfrm>
              <a:off x="2800350" y="995363"/>
              <a:ext cx="119070" cy="257040"/>
            </a:xfrm>
            <a:custGeom>
              <a:avLst/>
              <a:gdLst/>
              <a:ahLst/>
              <a:cxnLst/>
              <a:rect l="l" t="t" r="r" b="b"/>
              <a:pathLst>
                <a:path w="21600" h="21600" extrusionOk="0">
                  <a:moveTo>
                    <a:pt x="4868" y="0"/>
                  </a:moveTo>
                  <a:lnTo>
                    <a:pt x="0" y="0"/>
                  </a:lnTo>
                  <a:lnTo>
                    <a:pt x="17616" y="10849"/>
                  </a:lnTo>
                  <a:lnTo>
                    <a:pt x="0" y="21600"/>
                  </a:lnTo>
                  <a:lnTo>
                    <a:pt x="4878" y="21600"/>
                  </a:lnTo>
                  <a:lnTo>
                    <a:pt x="21600" y="11394"/>
                  </a:lnTo>
                  <a:lnTo>
                    <a:pt x="21600" y="10309"/>
                  </a:lnTo>
                  <a:cubicBezTo>
                    <a:pt x="21600" y="10309"/>
                    <a:pt x="4868" y="0"/>
                    <a:pt x="4868"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3889" name="Google Shape;3889;p449"/>
          <p:cNvGrpSpPr/>
          <p:nvPr/>
        </p:nvGrpSpPr>
        <p:grpSpPr>
          <a:xfrm>
            <a:off x="494237" y="1593400"/>
            <a:ext cx="282399" cy="369300"/>
            <a:chOff x="332873" y="1725275"/>
            <a:chExt cx="282399" cy="369300"/>
          </a:xfrm>
        </p:grpSpPr>
        <p:sp>
          <p:nvSpPr>
            <p:cNvPr id="3890" name="Google Shape;3890;p449"/>
            <p:cNvSpPr/>
            <p:nvPr/>
          </p:nvSpPr>
          <p:spPr>
            <a:xfrm>
              <a:off x="334172" y="1782785"/>
              <a:ext cx="281100" cy="243600"/>
            </a:xfrm>
            <a:prstGeom prst="hexagon">
              <a:avLst>
                <a:gd name="adj" fmla="val 25000"/>
                <a:gd name="vf" fmla="val 11547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49"/>
            <p:cNvSpPr txBox="1"/>
            <p:nvPr/>
          </p:nvSpPr>
          <p:spPr>
            <a:xfrm>
              <a:off x="332873" y="1725275"/>
              <a:ext cx="281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accent2"/>
                  </a:solidFill>
                  <a:latin typeface="Inter SemiBold"/>
                  <a:ea typeface="Inter SemiBold"/>
                  <a:cs typeface="Inter SemiBold"/>
                  <a:sym typeface="Inter SemiBold"/>
                </a:rPr>
                <a:t>1</a:t>
              </a:r>
              <a:endParaRPr sz="1200">
                <a:solidFill>
                  <a:schemeClr val="accent2"/>
                </a:solidFill>
                <a:latin typeface="Inter SemiBold"/>
                <a:ea typeface="Inter SemiBold"/>
                <a:cs typeface="Inter SemiBold"/>
                <a:sym typeface="Inter SemiBold"/>
              </a:endParaRPr>
            </a:p>
          </p:txBody>
        </p:sp>
      </p:grpSp>
      <p:grpSp>
        <p:nvGrpSpPr>
          <p:cNvPr id="3892" name="Google Shape;3892;p449"/>
          <p:cNvGrpSpPr/>
          <p:nvPr/>
        </p:nvGrpSpPr>
        <p:grpSpPr>
          <a:xfrm>
            <a:off x="2644487" y="920662"/>
            <a:ext cx="217741" cy="257058"/>
            <a:chOff x="8596313" y="3348038"/>
            <a:chExt cx="250018" cy="295164"/>
          </a:xfrm>
        </p:grpSpPr>
        <p:sp>
          <p:nvSpPr>
            <p:cNvPr id="3893" name="Google Shape;3893;p449"/>
            <p:cNvSpPr/>
            <p:nvPr/>
          </p:nvSpPr>
          <p:spPr>
            <a:xfrm>
              <a:off x="8596313" y="3443287"/>
              <a:ext cx="201366" cy="112320"/>
            </a:xfrm>
            <a:custGeom>
              <a:avLst/>
              <a:gdLst/>
              <a:ahLst/>
              <a:cxnLst/>
              <a:rect l="l" t="t" r="r" b="b"/>
              <a:pathLst>
                <a:path w="21600" h="21600" extrusionOk="0">
                  <a:moveTo>
                    <a:pt x="13948" y="18685"/>
                  </a:moveTo>
                  <a:lnTo>
                    <a:pt x="15574" y="21600"/>
                  </a:lnTo>
                  <a:lnTo>
                    <a:pt x="21600" y="10795"/>
                  </a:lnTo>
                  <a:lnTo>
                    <a:pt x="15574" y="0"/>
                  </a:lnTo>
                  <a:lnTo>
                    <a:pt x="13948" y="2915"/>
                  </a:lnTo>
                  <a:lnTo>
                    <a:pt x="17200" y="8735"/>
                  </a:lnTo>
                  <a:lnTo>
                    <a:pt x="0" y="8735"/>
                  </a:lnTo>
                  <a:lnTo>
                    <a:pt x="0" y="12855"/>
                  </a:lnTo>
                  <a:lnTo>
                    <a:pt x="17200" y="12855"/>
                  </a:lnTo>
                  <a:cubicBezTo>
                    <a:pt x="17200" y="12855"/>
                    <a:pt x="13948" y="18685"/>
                    <a:pt x="13948" y="18685"/>
                  </a:cubicBezTo>
                  <a:close/>
                </a:path>
              </a:pathLst>
            </a:custGeom>
            <a:solidFill>
              <a:schemeClr val="accent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894" name="Google Shape;3894;p449"/>
            <p:cNvSpPr/>
            <p:nvPr/>
          </p:nvSpPr>
          <p:spPr>
            <a:xfrm>
              <a:off x="8620125" y="3348038"/>
              <a:ext cx="226206" cy="295164"/>
            </a:xfrm>
            <a:custGeom>
              <a:avLst/>
              <a:gdLst/>
              <a:ahLst/>
              <a:cxnLst/>
              <a:rect l="l" t="t" r="r" b="b"/>
              <a:pathLst>
                <a:path w="21600" h="21600" extrusionOk="0">
                  <a:moveTo>
                    <a:pt x="20720" y="3574"/>
                  </a:moveTo>
                  <a:lnTo>
                    <a:pt x="20020" y="3499"/>
                  </a:lnTo>
                  <a:cubicBezTo>
                    <a:pt x="17058" y="3164"/>
                    <a:pt x="14308" y="2124"/>
                    <a:pt x="12160" y="525"/>
                  </a:cubicBezTo>
                  <a:lnTo>
                    <a:pt x="11552" y="0"/>
                  </a:lnTo>
                  <a:lnTo>
                    <a:pt x="10018" y="0"/>
                  </a:lnTo>
                  <a:lnTo>
                    <a:pt x="9424" y="525"/>
                  </a:lnTo>
                  <a:cubicBezTo>
                    <a:pt x="7282" y="2124"/>
                    <a:pt x="4538" y="3164"/>
                    <a:pt x="1580" y="3499"/>
                  </a:cubicBezTo>
                  <a:lnTo>
                    <a:pt x="880" y="3574"/>
                  </a:lnTo>
                  <a:lnTo>
                    <a:pt x="0" y="4358"/>
                  </a:lnTo>
                  <a:lnTo>
                    <a:pt x="0" y="8754"/>
                  </a:lnTo>
                  <a:lnTo>
                    <a:pt x="2045" y="8754"/>
                  </a:lnTo>
                  <a:lnTo>
                    <a:pt x="2045" y="5032"/>
                  </a:lnTo>
                  <a:cubicBezTo>
                    <a:pt x="5332" y="4626"/>
                    <a:pt x="8380" y="3464"/>
                    <a:pt x="10785" y="1701"/>
                  </a:cubicBezTo>
                  <a:cubicBezTo>
                    <a:pt x="13199" y="3467"/>
                    <a:pt x="16258" y="4629"/>
                    <a:pt x="19555" y="5032"/>
                  </a:cubicBezTo>
                  <a:lnTo>
                    <a:pt x="19555" y="9891"/>
                  </a:lnTo>
                  <a:cubicBezTo>
                    <a:pt x="19555" y="16302"/>
                    <a:pt x="11807" y="19621"/>
                    <a:pt x="10785" y="20021"/>
                  </a:cubicBezTo>
                  <a:cubicBezTo>
                    <a:pt x="10002" y="19727"/>
                    <a:pt x="4945" y="17544"/>
                    <a:pt x="2894" y="13457"/>
                  </a:cubicBezTo>
                  <a:lnTo>
                    <a:pt x="726" y="13457"/>
                  </a:lnTo>
                  <a:cubicBezTo>
                    <a:pt x="2981" y="18720"/>
                    <a:pt x="9634" y="21330"/>
                    <a:pt x="9972" y="21459"/>
                  </a:cubicBezTo>
                  <a:lnTo>
                    <a:pt x="10335" y="21600"/>
                  </a:lnTo>
                  <a:lnTo>
                    <a:pt x="11250" y="21600"/>
                  </a:lnTo>
                  <a:lnTo>
                    <a:pt x="11613" y="21459"/>
                  </a:lnTo>
                  <a:cubicBezTo>
                    <a:pt x="12022" y="21306"/>
                    <a:pt x="21600" y="17540"/>
                    <a:pt x="21600" y="9891"/>
                  </a:cubicBezTo>
                  <a:lnTo>
                    <a:pt x="21600" y="4350"/>
                  </a:lnTo>
                  <a:cubicBezTo>
                    <a:pt x="21600" y="4350"/>
                    <a:pt x="20720" y="3574"/>
                    <a:pt x="20720" y="3574"/>
                  </a:cubicBezTo>
                  <a:close/>
                </a:path>
              </a:pathLst>
            </a:custGeom>
            <a:solidFill>
              <a:schemeClr val="accent2"/>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3895" name="Google Shape;3895;p449"/>
          <p:cNvSpPr txBox="1"/>
          <p:nvPr/>
        </p:nvSpPr>
        <p:spPr>
          <a:xfrm>
            <a:off x="2686050" y="1862500"/>
            <a:ext cx="1563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SemiBold"/>
                <a:ea typeface="Inter SemiBold"/>
                <a:cs typeface="Inter SemiBold"/>
                <a:sym typeface="Inter SemiBold"/>
              </a:rPr>
              <a:t>ZTNA with Private Routing</a:t>
            </a:r>
            <a:endParaRPr sz="800">
              <a:latin typeface="Inter SemiBold"/>
              <a:ea typeface="Inter SemiBold"/>
              <a:cs typeface="Inter SemiBold"/>
              <a:sym typeface="Inter SemiBold"/>
            </a:endParaRPr>
          </a:p>
        </p:txBody>
      </p:sp>
      <p:sp>
        <p:nvSpPr>
          <p:cNvPr id="3896" name="Google Shape;3896;p449"/>
          <p:cNvSpPr txBox="1"/>
          <p:nvPr/>
        </p:nvSpPr>
        <p:spPr>
          <a:xfrm>
            <a:off x="2455538" y="1640775"/>
            <a:ext cx="1748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solidFill>
                  <a:schemeClr val="dk1"/>
                </a:solidFill>
                <a:latin typeface="Inter SemiBold"/>
                <a:ea typeface="Inter SemiBold"/>
                <a:cs typeface="Inter SemiBold"/>
                <a:sym typeface="Inter SemiBold"/>
              </a:rPr>
              <a:t>Zero Trust platform</a:t>
            </a:r>
            <a:endParaRPr sz="800" i="1">
              <a:solidFill>
                <a:schemeClr val="dk1"/>
              </a:solidFill>
              <a:latin typeface="Inter SemiBold"/>
              <a:ea typeface="Inter SemiBold"/>
              <a:cs typeface="Inter SemiBold"/>
              <a:sym typeface="Inter SemiBold"/>
            </a:endParaRPr>
          </a:p>
        </p:txBody>
      </p:sp>
      <p:sp>
        <p:nvSpPr>
          <p:cNvPr id="3897" name="Google Shape;3897;p449"/>
          <p:cNvSpPr txBox="1"/>
          <p:nvPr/>
        </p:nvSpPr>
        <p:spPr>
          <a:xfrm>
            <a:off x="2687549" y="2303775"/>
            <a:ext cx="1563600" cy="300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50">
                <a:latin typeface="Inter SemiBold"/>
                <a:ea typeface="Inter SemiBold"/>
                <a:cs typeface="Inter SemiBold"/>
                <a:sym typeface="Inter SemiBold"/>
              </a:rPr>
              <a:t>SWG with CASB</a:t>
            </a:r>
            <a:endParaRPr sz="750">
              <a:latin typeface="Inter SemiBold"/>
              <a:ea typeface="Inter SemiBold"/>
              <a:cs typeface="Inter SemiBold"/>
              <a:sym typeface="Inter SemiBold"/>
            </a:endParaRPr>
          </a:p>
        </p:txBody>
      </p:sp>
      <p:sp>
        <p:nvSpPr>
          <p:cNvPr id="3898" name="Google Shape;3898;p449"/>
          <p:cNvSpPr txBox="1"/>
          <p:nvPr/>
        </p:nvSpPr>
        <p:spPr>
          <a:xfrm>
            <a:off x="2685618" y="2072796"/>
            <a:ext cx="1563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SemiBold"/>
                <a:ea typeface="Inter SemiBold"/>
                <a:cs typeface="Inter SemiBold"/>
                <a:sym typeface="Inter SemiBold"/>
              </a:rPr>
              <a:t>Remote Browser Isolation</a:t>
            </a:r>
            <a:endParaRPr sz="800">
              <a:latin typeface="Inter SemiBold"/>
              <a:ea typeface="Inter SemiBold"/>
              <a:cs typeface="Inter SemiBold"/>
              <a:sym typeface="Inter SemiBold"/>
            </a:endParaRPr>
          </a:p>
        </p:txBody>
      </p:sp>
      <p:sp>
        <p:nvSpPr>
          <p:cNvPr id="3899" name="Google Shape;3899;p449"/>
          <p:cNvSpPr/>
          <p:nvPr/>
        </p:nvSpPr>
        <p:spPr>
          <a:xfrm>
            <a:off x="2568343" y="2165074"/>
            <a:ext cx="134730" cy="113724"/>
          </a:xfrm>
          <a:custGeom>
            <a:avLst/>
            <a:gdLst/>
            <a:ahLst/>
            <a:cxnLst/>
            <a:rect l="l" t="t" r="r" b="b"/>
            <a:pathLst>
              <a:path w="21600" h="21600" extrusionOk="0">
                <a:moveTo>
                  <a:pt x="13957" y="12153"/>
                </a:moveTo>
                <a:lnTo>
                  <a:pt x="14123" y="12055"/>
                </a:lnTo>
                <a:lnTo>
                  <a:pt x="13500" y="10775"/>
                </a:lnTo>
                <a:lnTo>
                  <a:pt x="11382" y="12350"/>
                </a:lnTo>
                <a:lnTo>
                  <a:pt x="11423" y="9349"/>
                </a:lnTo>
                <a:lnTo>
                  <a:pt x="10177" y="9349"/>
                </a:lnTo>
                <a:lnTo>
                  <a:pt x="10218" y="12350"/>
                </a:lnTo>
                <a:lnTo>
                  <a:pt x="8100" y="10775"/>
                </a:lnTo>
                <a:lnTo>
                  <a:pt x="7477" y="12055"/>
                </a:lnTo>
                <a:lnTo>
                  <a:pt x="9678" y="13482"/>
                </a:lnTo>
                <a:lnTo>
                  <a:pt x="7477" y="14908"/>
                </a:lnTo>
                <a:lnTo>
                  <a:pt x="8100" y="16188"/>
                </a:lnTo>
                <a:lnTo>
                  <a:pt x="10218" y="14613"/>
                </a:lnTo>
                <a:lnTo>
                  <a:pt x="10177" y="17565"/>
                </a:lnTo>
                <a:lnTo>
                  <a:pt x="11423" y="17565"/>
                </a:lnTo>
                <a:lnTo>
                  <a:pt x="11382" y="14613"/>
                </a:lnTo>
                <a:lnTo>
                  <a:pt x="13500" y="16188"/>
                </a:lnTo>
                <a:lnTo>
                  <a:pt x="14123" y="14908"/>
                </a:lnTo>
                <a:lnTo>
                  <a:pt x="11922" y="13482"/>
                </a:lnTo>
                <a:cubicBezTo>
                  <a:pt x="11922" y="13482"/>
                  <a:pt x="13957" y="12153"/>
                  <a:pt x="13957" y="12153"/>
                </a:cubicBezTo>
                <a:close/>
                <a:moveTo>
                  <a:pt x="1662" y="19632"/>
                </a:moveTo>
                <a:lnTo>
                  <a:pt x="1662" y="7331"/>
                </a:lnTo>
                <a:lnTo>
                  <a:pt x="19938" y="7331"/>
                </a:lnTo>
                <a:lnTo>
                  <a:pt x="19938" y="19632"/>
                </a:lnTo>
                <a:cubicBezTo>
                  <a:pt x="19938" y="19632"/>
                  <a:pt x="1662" y="19632"/>
                  <a:pt x="1662" y="19632"/>
                </a:cubicBezTo>
                <a:close/>
                <a:moveTo>
                  <a:pt x="19938" y="1968"/>
                </a:moveTo>
                <a:lnTo>
                  <a:pt x="19938" y="5363"/>
                </a:lnTo>
                <a:lnTo>
                  <a:pt x="1662" y="5363"/>
                </a:lnTo>
                <a:lnTo>
                  <a:pt x="1662" y="1968"/>
                </a:lnTo>
                <a:cubicBezTo>
                  <a:pt x="1662" y="1968"/>
                  <a:pt x="19938" y="1968"/>
                  <a:pt x="19938" y="1968"/>
                </a:cubicBezTo>
                <a:close/>
                <a:moveTo>
                  <a:pt x="20769" y="0"/>
                </a:moveTo>
                <a:lnTo>
                  <a:pt x="831" y="0"/>
                </a:lnTo>
                <a:lnTo>
                  <a:pt x="0" y="984"/>
                </a:lnTo>
                <a:lnTo>
                  <a:pt x="0" y="20616"/>
                </a:lnTo>
                <a:lnTo>
                  <a:pt x="831" y="21600"/>
                </a:lnTo>
                <a:lnTo>
                  <a:pt x="20769" y="21600"/>
                </a:lnTo>
                <a:lnTo>
                  <a:pt x="21600" y="20616"/>
                </a:lnTo>
                <a:lnTo>
                  <a:pt x="21600" y="984"/>
                </a:lnTo>
                <a:cubicBezTo>
                  <a:pt x="21600" y="984"/>
                  <a:pt x="20769" y="0"/>
                  <a:pt x="20769" y="0"/>
                </a:cubicBezTo>
                <a:close/>
                <a:moveTo>
                  <a:pt x="9097" y="4723"/>
                </a:moveTo>
                <a:cubicBezTo>
                  <a:pt x="9579" y="4723"/>
                  <a:pt x="9969" y="4261"/>
                  <a:pt x="9969" y="3690"/>
                </a:cubicBezTo>
                <a:cubicBezTo>
                  <a:pt x="9969" y="3119"/>
                  <a:pt x="9579" y="2657"/>
                  <a:pt x="9097" y="2657"/>
                </a:cubicBezTo>
                <a:cubicBezTo>
                  <a:pt x="8615" y="2657"/>
                  <a:pt x="8225" y="3119"/>
                  <a:pt x="8225" y="3690"/>
                </a:cubicBezTo>
                <a:cubicBezTo>
                  <a:pt x="8225" y="4261"/>
                  <a:pt x="8615" y="4723"/>
                  <a:pt x="9097" y="4723"/>
                </a:cubicBezTo>
                <a:close/>
                <a:moveTo>
                  <a:pt x="6314" y="4723"/>
                </a:moveTo>
                <a:cubicBezTo>
                  <a:pt x="6796" y="4723"/>
                  <a:pt x="7186" y="4261"/>
                  <a:pt x="7186" y="3690"/>
                </a:cubicBezTo>
                <a:cubicBezTo>
                  <a:pt x="7186" y="3119"/>
                  <a:pt x="6796" y="2657"/>
                  <a:pt x="6314" y="2657"/>
                </a:cubicBezTo>
                <a:cubicBezTo>
                  <a:pt x="5832" y="2657"/>
                  <a:pt x="5442" y="3119"/>
                  <a:pt x="5442" y="3690"/>
                </a:cubicBezTo>
                <a:cubicBezTo>
                  <a:pt x="5442" y="4261"/>
                  <a:pt x="5832" y="4723"/>
                  <a:pt x="6314" y="4723"/>
                </a:cubicBezTo>
                <a:close/>
                <a:moveTo>
                  <a:pt x="3531" y="4723"/>
                </a:moveTo>
                <a:cubicBezTo>
                  <a:pt x="4012" y="4723"/>
                  <a:pt x="4403" y="4261"/>
                  <a:pt x="4403" y="3690"/>
                </a:cubicBezTo>
                <a:cubicBezTo>
                  <a:pt x="4403" y="3119"/>
                  <a:pt x="4012" y="2657"/>
                  <a:pt x="3531" y="2657"/>
                </a:cubicBezTo>
                <a:cubicBezTo>
                  <a:pt x="3049" y="2657"/>
                  <a:pt x="2658" y="3119"/>
                  <a:pt x="2658" y="3690"/>
                </a:cubicBezTo>
                <a:cubicBezTo>
                  <a:pt x="2658" y="4261"/>
                  <a:pt x="3049" y="4723"/>
                  <a:pt x="3531" y="472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3900" name="Google Shape;3900;p449"/>
          <p:cNvGrpSpPr/>
          <p:nvPr/>
        </p:nvGrpSpPr>
        <p:grpSpPr>
          <a:xfrm>
            <a:off x="2532155" y="1953099"/>
            <a:ext cx="171090" cy="126159"/>
            <a:chOff x="1428750" y="1009650"/>
            <a:chExt cx="308048" cy="227150"/>
          </a:xfrm>
        </p:grpSpPr>
        <p:sp>
          <p:nvSpPr>
            <p:cNvPr id="3901" name="Google Shape;3901;p449"/>
            <p:cNvSpPr/>
            <p:nvPr/>
          </p:nvSpPr>
          <p:spPr>
            <a:xfrm>
              <a:off x="1447800" y="1133475"/>
              <a:ext cx="222480" cy="55134"/>
            </a:xfrm>
            <a:custGeom>
              <a:avLst/>
              <a:gdLst/>
              <a:ahLst/>
              <a:cxnLst/>
              <a:rect l="l" t="t" r="r" b="b"/>
              <a:pathLst>
                <a:path w="21600" h="21600" extrusionOk="0">
                  <a:moveTo>
                    <a:pt x="16452" y="16420"/>
                  </a:moveTo>
                  <a:lnTo>
                    <a:pt x="17737" y="21600"/>
                  </a:lnTo>
                  <a:lnTo>
                    <a:pt x="21600" y="6019"/>
                  </a:lnTo>
                  <a:lnTo>
                    <a:pt x="20981" y="0"/>
                  </a:lnTo>
                  <a:lnTo>
                    <a:pt x="0" y="0"/>
                  </a:lnTo>
                  <a:lnTo>
                    <a:pt x="1076" y="7340"/>
                  </a:lnTo>
                  <a:lnTo>
                    <a:pt x="18699" y="7340"/>
                  </a:lnTo>
                  <a:cubicBezTo>
                    <a:pt x="18699" y="7340"/>
                    <a:pt x="16452" y="16420"/>
                    <a:pt x="16452" y="1642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02" name="Google Shape;3902;p449"/>
            <p:cNvSpPr/>
            <p:nvPr/>
          </p:nvSpPr>
          <p:spPr>
            <a:xfrm>
              <a:off x="1428750" y="1066800"/>
              <a:ext cx="202392" cy="55080"/>
            </a:xfrm>
            <a:custGeom>
              <a:avLst/>
              <a:gdLst/>
              <a:ahLst/>
              <a:cxnLst/>
              <a:rect l="l" t="t" r="r" b="b"/>
              <a:pathLst>
                <a:path w="21600" h="21600" extrusionOk="0">
                  <a:moveTo>
                    <a:pt x="21600" y="15596"/>
                  </a:moveTo>
                  <a:lnTo>
                    <a:pt x="17353" y="0"/>
                  </a:lnTo>
                  <a:lnTo>
                    <a:pt x="15941" y="5185"/>
                  </a:lnTo>
                  <a:lnTo>
                    <a:pt x="18411" y="14274"/>
                  </a:lnTo>
                  <a:lnTo>
                    <a:pt x="0" y="14274"/>
                  </a:lnTo>
                  <a:lnTo>
                    <a:pt x="1189" y="21600"/>
                  </a:lnTo>
                  <a:lnTo>
                    <a:pt x="20920" y="21600"/>
                  </a:lnTo>
                  <a:cubicBezTo>
                    <a:pt x="20920" y="21600"/>
                    <a:pt x="21600" y="15596"/>
                    <a:pt x="21600" y="15596"/>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03" name="Google Shape;3903;p449"/>
            <p:cNvSpPr/>
            <p:nvPr/>
          </p:nvSpPr>
          <p:spPr>
            <a:xfrm>
              <a:off x="1514475" y="1009650"/>
              <a:ext cx="222322" cy="227150"/>
            </a:xfrm>
            <a:custGeom>
              <a:avLst/>
              <a:gdLst/>
              <a:ahLst/>
              <a:cxnLst/>
              <a:rect l="l" t="t" r="r" b="b"/>
              <a:pathLst>
                <a:path w="21569" h="21541" extrusionOk="0">
                  <a:moveTo>
                    <a:pt x="20028" y="5277"/>
                  </a:moveTo>
                  <a:cubicBezTo>
                    <a:pt x="19052" y="3669"/>
                    <a:pt x="17665" y="2336"/>
                    <a:pt x="16002" y="1411"/>
                  </a:cubicBezTo>
                  <a:cubicBezTo>
                    <a:pt x="14340" y="486"/>
                    <a:pt x="12459" y="0"/>
                    <a:pt x="10546" y="0"/>
                  </a:cubicBezTo>
                  <a:cubicBezTo>
                    <a:pt x="8221" y="-1"/>
                    <a:pt x="5956" y="717"/>
                    <a:pt x="4075" y="2052"/>
                  </a:cubicBezTo>
                  <a:cubicBezTo>
                    <a:pt x="2193" y="3386"/>
                    <a:pt x="792" y="5269"/>
                    <a:pt x="73" y="7429"/>
                  </a:cubicBezTo>
                  <a:lnTo>
                    <a:pt x="0" y="7653"/>
                  </a:lnTo>
                  <a:lnTo>
                    <a:pt x="2026" y="7653"/>
                  </a:lnTo>
                  <a:lnTo>
                    <a:pt x="2073" y="7546"/>
                  </a:lnTo>
                  <a:cubicBezTo>
                    <a:pt x="2822" y="5689"/>
                    <a:pt x="4189" y="4132"/>
                    <a:pt x="5954" y="3126"/>
                  </a:cubicBezTo>
                  <a:cubicBezTo>
                    <a:pt x="7718" y="2121"/>
                    <a:pt x="9778" y="1726"/>
                    <a:pt x="11800" y="2005"/>
                  </a:cubicBezTo>
                  <a:cubicBezTo>
                    <a:pt x="13823" y="2283"/>
                    <a:pt x="15690" y="3220"/>
                    <a:pt x="17103" y="4663"/>
                  </a:cubicBezTo>
                  <a:cubicBezTo>
                    <a:pt x="18514" y="6106"/>
                    <a:pt x="19387" y="7971"/>
                    <a:pt x="19582" y="9959"/>
                  </a:cubicBezTo>
                  <a:cubicBezTo>
                    <a:pt x="19776" y="11946"/>
                    <a:pt x="19280" y="13940"/>
                    <a:pt x="18173" y="15618"/>
                  </a:cubicBezTo>
                  <a:cubicBezTo>
                    <a:pt x="17067" y="17296"/>
                    <a:pt x="15415" y="18561"/>
                    <a:pt x="13483" y="19210"/>
                  </a:cubicBezTo>
                  <a:cubicBezTo>
                    <a:pt x="11551" y="19858"/>
                    <a:pt x="9452" y="19851"/>
                    <a:pt x="7524" y="19191"/>
                  </a:cubicBezTo>
                  <a:cubicBezTo>
                    <a:pt x="5597" y="18530"/>
                    <a:pt x="3953" y="17255"/>
                    <a:pt x="2857" y="15569"/>
                  </a:cubicBezTo>
                  <a:cubicBezTo>
                    <a:pt x="2805" y="15493"/>
                    <a:pt x="2759" y="15417"/>
                    <a:pt x="2712" y="15336"/>
                  </a:cubicBezTo>
                  <a:lnTo>
                    <a:pt x="2608" y="15158"/>
                  </a:lnTo>
                  <a:lnTo>
                    <a:pt x="483" y="15158"/>
                  </a:lnTo>
                  <a:lnTo>
                    <a:pt x="608" y="15407"/>
                  </a:lnTo>
                  <a:cubicBezTo>
                    <a:pt x="800" y="15811"/>
                    <a:pt x="1020" y="16201"/>
                    <a:pt x="1268" y="16575"/>
                  </a:cubicBezTo>
                  <a:cubicBezTo>
                    <a:pt x="2298" y="18150"/>
                    <a:pt x="3731" y="19436"/>
                    <a:pt x="5425" y="20306"/>
                  </a:cubicBezTo>
                  <a:cubicBezTo>
                    <a:pt x="7118" y="21175"/>
                    <a:pt x="9015" y="21599"/>
                    <a:pt x="10927" y="21535"/>
                  </a:cubicBezTo>
                  <a:cubicBezTo>
                    <a:pt x="12839" y="21471"/>
                    <a:pt x="14701" y="20922"/>
                    <a:pt x="16330" y="19940"/>
                  </a:cubicBezTo>
                  <a:cubicBezTo>
                    <a:pt x="17958" y="18960"/>
                    <a:pt x="19298" y="17581"/>
                    <a:pt x="20216" y="15941"/>
                  </a:cubicBezTo>
                  <a:cubicBezTo>
                    <a:pt x="21135" y="14300"/>
                    <a:pt x="21600" y="12454"/>
                    <a:pt x="21567" y="10585"/>
                  </a:cubicBezTo>
                  <a:cubicBezTo>
                    <a:pt x="21534" y="8715"/>
                    <a:pt x="21004" y="6886"/>
                    <a:pt x="20028" y="527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3904" name="Google Shape;3904;p449"/>
          <p:cNvGrpSpPr/>
          <p:nvPr/>
        </p:nvGrpSpPr>
        <p:grpSpPr>
          <a:xfrm>
            <a:off x="2540000" y="2395145"/>
            <a:ext cx="191444" cy="113732"/>
            <a:chOff x="2024063" y="1019175"/>
            <a:chExt cx="338899" cy="201366"/>
          </a:xfrm>
        </p:grpSpPr>
        <p:sp>
          <p:nvSpPr>
            <p:cNvPr id="3905" name="Google Shape;3905;p449"/>
            <p:cNvSpPr/>
            <p:nvPr/>
          </p:nvSpPr>
          <p:spPr>
            <a:xfrm>
              <a:off x="2024063" y="1104900"/>
              <a:ext cx="192132" cy="18630"/>
            </a:xfrm>
            <a:custGeom>
              <a:avLst/>
              <a:gdLst/>
              <a:ahLst/>
              <a:cxnLst/>
              <a:rect l="l" t="t" r="r" b="b"/>
              <a:pathLst>
                <a:path w="21600" h="21600" extrusionOk="0">
                  <a:moveTo>
                    <a:pt x="20354" y="0"/>
                  </a:moveTo>
                  <a:lnTo>
                    <a:pt x="0" y="0"/>
                  </a:lnTo>
                  <a:lnTo>
                    <a:pt x="1246" y="21600"/>
                  </a:lnTo>
                  <a:lnTo>
                    <a:pt x="21600" y="21600"/>
                  </a:lnTo>
                  <a:cubicBezTo>
                    <a:pt x="21600" y="21600"/>
                    <a:pt x="20354" y="0"/>
                    <a:pt x="20354"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06" name="Google Shape;3906;p449"/>
            <p:cNvSpPr/>
            <p:nvPr/>
          </p:nvSpPr>
          <p:spPr>
            <a:xfrm>
              <a:off x="2038350" y="1133475"/>
              <a:ext cx="192132" cy="18576"/>
            </a:xfrm>
            <a:custGeom>
              <a:avLst/>
              <a:gdLst/>
              <a:ahLst/>
              <a:cxnLst/>
              <a:rect l="l" t="t" r="r" b="b"/>
              <a:pathLst>
                <a:path w="21600" h="21600" extrusionOk="0">
                  <a:moveTo>
                    <a:pt x="20360" y="0"/>
                  </a:moveTo>
                  <a:lnTo>
                    <a:pt x="0" y="0"/>
                  </a:lnTo>
                  <a:lnTo>
                    <a:pt x="1246" y="21600"/>
                  </a:lnTo>
                  <a:lnTo>
                    <a:pt x="21600" y="21600"/>
                  </a:lnTo>
                  <a:cubicBezTo>
                    <a:pt x="21600" y="21600"/>
                    <a:pt x="20360" y="0"/>
                    <a:pt x="20360"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07" name="Google Shape;3907;p449"/>
            <p:cNvSpPr/>
            <p:nvPr/>
          </p:nvSpPr>
          <p:spPr>
            <a:xfrm>
              <a:off x="2095500" y="1019175"/>
              <a:ext cx="267462" cy="201366"/>
            </a:xfrm>
            <a:custGeom>
              <a:avLst/>
              <a:gdLst/>
              <a:ahLst/>
              <a:cxnLst/>
              <a:rect l="l" t="t" r="r" b="b"/>
              <a:pathLst>
                <a:path w="21600" h="21600" extrusionOk="0">
                  <a:moveTo>
                    <a:pt x="20648" y="9249"/>
                  </a:moveTo>
                  <a:lnTo>
                    <a:pt x="16189" y="9249"/>
                  </a:lnTo>
                  <a:lnTo>
                    <a:pt x="16189" y="936"/>
                  </a:lnTo>
                  <a:lnTo>
                    <a:pt x="15480" y="0"/>
                  </a:lnTo>
                  <a:lnTo>
                    <a:pt x="709" y="0"/>
                  </a:lnTo>
                  <a:lnTo>
                    <a:pt x="0" y="942"/>
                  </a:lnTo>
                  <a:lnTo>
                    <a:pt x="0" y="8020"/>
                  </a:lnTo>
                  <a:lnTo>
                    <a:pt x="1596" y="8020"/>
                  </a:lnTo>
                  <a:lnTo>
                    <a:pt x="1596" y="2120"/>
                  </a:lnTo>
                  <a:lnTo>
                    <a:pt x="14593" y="2120"/>
                  </a:lnTo>
                  <a:lnTo>
                    <a:pt x="14593" y="19480"/>
                  </a:lnTo>
                  <a:lnTo>
                    <a:pt x="1596" y="19480"/>
                  </a:lnTo>
                  <a:lnTo>
                    <a:pt x="1596" y="15913"/>
                  </a:lnTo>
                  <a:lnTo>
                    <a:pt x="0" y="15913"/>
                  </a:lnTo>
                  <a:lnTo>
                    <a:pt x="0" y="20658"/>
                  </a:lnTo>
                  <a:lnTo>
                    <a:pt x="709" y="21600"/>
                  </a:lnTo>
                  <a:lnTo>
                    <a:pt x="15480" y="21600"/>
                  </a:lnTo>
                  <a:lnTo>
                    <a:pt x="16189" y="20658"/>
                  </a:lnTo>
                  <a:lnTo>
                    <a:pt x="16189" y="11369"/>
                  </a:lnTo>
                  <a:lnTo>
                    <a:pt x="21600" y="11369"/>
                  </a:lnTo>
                  <a:cubicBezTo>
                    <a:pt x="21600" y="11369"/>
                    <a:pt x="20648" y="9249"/>
                    <a:pt x="20648" y="9249"/>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3908" name="Google Shape;3908;p449"/>
          <p:cNvSpPr txBox="1"/>
          <p:nvPr/>
        </p:nvSpPr>
        <p:spPr>
          <a:xfrm>
            <a:off x="2697606" y="2518799"/>
            <a:ext cx="1626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SemiBold"/>
                <a:ea typeface="Inter SemiBold"/>
                <a:cs typeface="Inter SemiBold"/>
                <a:sym typeface="Inter SemiBold"/>
              </a:rPr>
              <a:t>Identity/Endpoint Integration</a:t>
            </a:r>
            <a:endParaRPr sz="800">
              <a:latin typeface="Inter SemiBold"/>
              <a:ea typeface="Inter SemiBold"/>
              <a:cs typeface="Inter SemiBold"/>
              <a:sym typeface="Inter SemiBold"/>
            </a:endParaRPr>
          </a:p>
        </p:txBody>
      </p:sp>
      <p:grpSp>
        <p:nvGrpSpPr>
          <p:cNvPr id="3909" name="Google Shape;3909;p449"/>
          <p:cNvGrpSpPr/>
          <p:nvPr/>
        </p:nvGrpSpPr>
        <p:grpSpPr>
          <a:xfrm>
            <a:off x="2579325" y="2603809"/>
            <a:ext cx="127350" cy="137744"/>
            <a:chOff x="5629274" y="3352800"/>
            <a:chExt cx="270324" cy="292449"/>
          </a:xfrm>
        </p:grpSpPr>
        <p:sp>
          <p:nvSpPr>
            <p:cNvPr id="3910" name="Google Shape;3910;p449"/>
            <p:cNvSpPr/>
            <p:nvPr/>
          </p:nvSpPr>
          <p:spPr>
            <a:xfrm>
              <a:off x="5676900" y="3452813"/>
              <a:ext cx="165780" cy="185166"/>
            </a:xfrm>
            <a:custGeom>
              <a:avLst/>
              <a:gdLst/>
              <a:ahLst/>
              <a:cxnLst/>
              <a:rect l="l" t="t" r="r" b="b"/>
              <a:pathLst>
                <a:path w="21329" h="21600" extrusionOk="0">
                  <a:moveTo>
                    <a:pt x="3440" y="14260"/>
                  </a:moveTo>
                  <a:cubicBezTo>
                    <a:pt x="2616" y="12124"/>
                    <a:pt x="2557" y="9807"/>
                    <a:pt x="3271" y="7639"/>
                  </a:cubicBezTo>
                  <a:cubicBezTo>
                    <a:pt x="4387" y="4416"/>
                    <a:pt x="6985" y="2499"/>
                    <a:pt x="10264" y="2499"/>
                  </a:cubicBezTo>
                  <a:cubicBezTo>
                    <a:pt x="17974" y="2499"/>
                    <a:pt x="18573" y="8520"/>
                    <a:pt x="18573" y="10363"/>
                  </a:cubicBezTo>
                  <a:lnTo>
                    <a:pt x="21329" y="10363"/>
                  </a:lnTo>
                  <a:cubicBezTo>
                    <a:pt x="21329" y="5584"/>
                    <a:pt x="18435" y="0"/>
                    <a:pt x="10264" y="0"/>
                  </a:cubicBezTo>
                  <a:cubicBezTo>
                    <a:pt x="5779" y="0"/>
                    <a:pt x="2093" y="2648"/>
                    <a:pt x="618" y="6871"/>
                  </a:cubicBezTo>
                  <a:cubicBezTo>
                    <a:pt x="-271" y="9556"/>
                    <a:pt x="-200" y="12428"/>
                    <a:pt x="822" y="15074"/>
                  </a:cubicBezTo>
                  <a:cubicBezTo>
                    <a:pt x="1845" y="17720"/>
                    <a:pt x="3766" y="20005"/>
                    <a:pt x="6309" y="21600"/>
                  </a:cubicBezTo>
                  <a:lnTo>
                    <a:pt x="7859" y="19532"/>
                  </a:lnTo>
                  <a:cubicBezTo>
                    <a:pt x="5811" y="18241"/>
                    <a:pt x="4264" y="16396"/>
                    <a:pt x="3440" y="142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11" name="Google Shape;3911;p449"/>
            <p:cNvSpPr/>
            <p:nvPr/>
          </p:nvSpPr>
          <p:spPr>
            <a:xfrm>
              <a:off x="5748338" y="3529012"/>
              <a:ext cx="98244" cy="84932"/>
            </a:xfrm>
            <a:custGeom>
              <a:avLst/>
              <a:gdLst/>
              <a:ahLst/>
              <a:cxnLst/>
              <a:rect l="l" t="t" r="r" b="b"/>
              <a:pathLst>
                <a:path w="21533" h="21434" extrusionOk="0">
                  <a:moveTo>
                    <a:pt x="8517" y="11260"/>
                  </a:moveTo>
                  <a:cubicBezTo>
                    <a:pt x="7232" y="9794"/>
                    <a:pt x="6228" y="8036"/>
                    <a:pt x="5571" y="6096"/>
                  </a:cubicBezTo>
                  <a:cubicBezTo>
                    <a:pt x="4915" y="4156"/>
                    <a:pt x="4618" y="2080"/>
                    <a:pt x="4703" y="0"/>
                  </a:cubicBezTo>
                  <a:lnTo>
                    <a:pt x="8" y="0"/>
                  </a:lnTo>
                  <a:cubicBezTo>
                    <a:pt x="-67" y="2807"/>
                    <a:pt x="361" y="5603"/>
                    <a:pt x="1269" y="8210"/>
                  </a:cubicBezTo>
                  <a:cubicBezTo>
                    <a:pt x="2176" y="10818"/>
                    <a:pt x="3541" y="13182"/>
                    <a:pt x="5278" y="15152"/>
                  </a:cubicBezTo>
                  <a:cubicBezTo>
                    <a:pt x="9396" y="19358"/>
                    <a:pt x="14752" y="21600"/>
                    <a:pt x="20254" y="21424"/>
                  </a:cubicBezTo>
                  <a:cubicBezTo>
                    <a:pt x="20676" y="21424"/>
                    <a:pt x="21110" y="21424"/>
                    <a:pt x="21533" y="21424"/>
                  </a:cubicBezTo>
                  <a:lnTo>
                    <a:pt x="21310" y="16018"/>
                  </a:lnTo>
                  <a:cubicBezTo>
                    <a:pt x="16193" y="16288"/>
                    <a:pt x="11522" y="14558"/>
                    <a:pt x="8517" y="112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12" name="Google Shape;3912;p449"/>
            <p:cNvSpPr/>
            <p:nvPr/>
          </p:nvSpPr>
          <p:spPr>
            <a:xfrm>
              <a:off x="5667375" y="3352800"/>
              <a:ext cx="189702" cy="43161"/>
            </a:xfrm>
            <a:custGeom>
              <a:avLst/>
              <a:gdLst/>
              <a:ahLst/>
              <a:cxnLst/>
              <a:rect l="l" t="t" r="r" b="b"/>
              <a:pathLst>
                <a:path w="21600" h="18097" extrusionOk="0">
                  <a:moveTo>
                    <a:pt x="20289" y="18075"/>
                  </a:moveTo>
                  <a:lnTo>
                    <a:pt x="21600" y="10508"/>
                  </a:lnTo>
                  <a:cubicBezTo>
                    <a:pt x="15679" y="-3503"/>
                    <a:pt x="5988" y="-3503"/>
                    <a:pt x="0" y="10508"/>
                  </a:cubicBezTo>
                  <a:lnTo>
                    <a:pt x="1281" y="18097"/>
                  </a:lnTo>
                  <a:cubicBezTo>
                    <a:pt x="6568" y="5815"/>
                    <a:pt x="15081" y="5815"/>
                    <a:pt x="20289" y="18075"/>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13" name="Google Shape;3913;p449"/>
            <p:cNvSpPr/>
            <p:nvPr/>
          </p:nvSpPr>
          <p:spPr>
            <a:xfrm>
              <a:off x="5643562" y="3419475"/>
              <a:ext cx="239545" cy="225774"/>
            </a:xfrm>
            <a:custGeom>
              <a:avLst/>
              <a:gdLst/>
              <a:ahLst/>
              <a:cxnLst/>
              <a:rect l="l" t="t" r="r" b="b"/>
              <a:pathLst>
                <a:path w="21274" h="21600" extrusionOk="0">
                  <a:moveTo>
                    <a:pt x="10834" y="0"/>
                  </a:moveTo>
                  <a:cubicBezTo>
                    <a:pt x="7073" y="0"/>
                    <a:pt x="3905" y="1757"/>
                    <a:pt x="1922" y="4949"/>
                  </a:cubicBezTo>
                  <a:cubicBezTo>
                    <a:pt x="868" y="6702"/>
                    <a:pt x="226" y="8704"/>
                    <a:pt x="49" y="10783"/>
                  </a:cubicBezTo>
                  <a:cubicBezTo>
                    <a:pt x="-127" y="12863"/>
                    <a:pt x="168" y="14957"/>
                    <a:pt x="909" y="16887"/>
                  </a:cubicBezTo>
                  <a:lnTo>
                    <a:pt x="2669" y="16108"/>
                  </a:lnTo>
                  <a:cubicBezTo>
                    <a:pt x="2044" y="14490"/>
                    <a:pt x="1793" y="12732"/>
                    <a:pt x="1938" y="10986"/>
                  </a:cubicBezTo>
                  <a:cubicBezTo>
                    <a:pt x="2083" y="9241"/>
                    <a:pt x="2619" y="7559"/>
                    <a:pt x="3501" y="6087"/>
                  </a:cubicBezTo>
                  <a:cubicBezTo>
                    <a:pt x="4308" y="4801"/>
                    <a:pt x="5403" y="3757"/>
                    <a:pt x="6686" y="3051"/>
                  </a:cubicBezTo>
                  <a:cubicBezTo>
                    <a:pt x="7968" y="2345"/>
                    <a:pt x="9395" y="2001"/>
                    <a:pt x="10834" y="2049"/>
                  </a:cubicBezTo>
                  <a:cubicBezTo>
                    <a:pt x="17450" y="2049"/>
                    <a:pt x="19233" y="7895"/>
                    <a:pt x="19361" y="10149"/>
                  </a:cubicBezTo>
                  <a:cubicBezTo>
                    <a:pt x="19509" y="12793"/>
                    <a:pt x="18106" y="13106"/>
                    <a:pt x="17840" y="13136"/>
                  </a:cubicBezTo>
                  <a:lnTo>
                    <a:pt x="17687" y="13167"/>
                  </a:lnTo>
                  <a:cubicBezTo>
                    <a:pt x="16985" y="13333"/>
                    <a:pt x="16251" y="13211"/>
                    <a:pt x="15628" y="12824"/>
                  </a:cubicBezTo>
                  <a:cubicBezTo>
                    <a:pt x="15091" y="12419"/>
                    <a:pt x="14758" y="11676"/>
                    <a:pt x="14644" y="10621"/>
                  </a:cubicBezTo>
                  <a:cubicBezTo>
                    <a:pt x="14335" y="7726"/>
                    <a:pt x="12266" y="6522"/>
                    <a:pt x="10506" y="6635"/>
                  </a:cubicBezTo>
                  <a:cubicBezTo>
                    <a:pt x="8571" y="6758"/>
                    <a:pt x="6488" y="8443"/>
                    <a:pt x="6488" y="11866"/>
                  </a:cubicBezTo>
                  <a:cubicBezTo>
                    <a:pt x="6488" y="16799"/>
                    <a:pt x="10692" y="20770"/>
                    <a:pt x="14572" y="21600"/>
                  </a:cubicBezTo>
                  <a:lnTo>
                    <a:pt x="14953" y="19592"/>
                  </a:lnTo>
                  <a:cubicBezTo>
                    <a:pt x="12209" y="19013"/>
                    <a:pt x="8390" y="16010"/>
                    <a:pt x="8390" y="11866"/>
                  </a:cubicBezTo>
                  <a:cubicBezTo>
                    <a:pt x="8390" y="9760"/>
                    <a:pt x="9508" y="8751"/>
                    <a:pt x="10616" y="8684"/>
                  </a:cubicBezTo>
                  <a:cubicBezTo>
                    <a:pt x="11486" y="8628"/>
                    <a:pt x="12575" y="9166"/>
                    <a:pt x="12756" y="10856"/>
                  </a:cubicBezTo>
                  <a:cubicBezTo>
                    <a:pt x="12937" y="12547"/>
                    <a:pt x="13545" y="13766"/>
                    <a:pt x="14563" y="14520"/>
                  </a:cubicBezTo>
                  <a:cubicBezTo>
                    <a:pt x="15609" y="15217"/>
                    <a:pt x="16866" y="15450"/>
                    <a:pt x="18068" y="15170"/>
                  </a:cubicBezTo>
                  <a:cubicBezTo>
                    <a:pt x="19304" y="15022"/>
                    <a:pt x="21473" y="13777"/>
                    <a:pt x="21259" y="10047"/>
                  </a:cubicBezTo>
                  <a:cubicBezTo>
                    <a:pt x="21102" y="7234"/>
                    <a:pt x="18919" y="0"/>
                    <a:pt x="10834"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14" name="Google Shape;3914;p449"/>
            <p:cNvSpPr/>
            <p:nvPr/>
          </p:nvSpPr>
          <p:spPr>
            <a:xfrm>
              <a:off x="5629274" y="3386138"/>
              <a:ext cx="270324" cy="82620"/>
            </a:xfrm>
            <a:custGeom>
              <a:avLst/>
              <a:gdLst/>
              <a:ahLst/>
              <a:cxnLst/>
              <a:rect l="l" t="t" r="r" b="b"/>
              <a:pathLst>
                <a:path w="21600" h="21600" extrusionOk="0">
                  <a:moveTo>
                    <a:pt x="10697" y="0"/>
                  </a:moveTo>
                  <a:cubicBezTo>
                    <a:pt x="8589" y="59"/>
                    <a:pt x="6516" y="1781"/>
                    <a:pt x="4654" y="5016"/>
                  </a:cubicBezTo>
                  <a:cubicBezTo>
                    <a:pt x="2792" y="8252"/>
                    <a:pt x="1195" y="12908"/>
                    <a:pt x="0" y="18590"/>
                  </a:cubicBezTo>
                  <a:lnTo>
                    <a:pt x="1442" y="21600"/>
                  </a:lnTo>
                  <a:cubicBezTo>
                    <a:pt x="2491" y="16738"/>
                    <a:pt x="3876" y="12754"/>
                    <a:pt x="5484" y="9974"/>
                  </a:cubicBezTo>
                  <a:cubicBezTo>
                    <a:pt x="7092" y="7193"/>
                    <a:pt x="8878" y="5695"/>
                    <a:pt x="10697" y="5599"/>
                  </a:cubicBezTo>
                  <a:cubicBezTo>
                    <a:pt x="15832" y="5599"/>
                    <a:pt x="19118" y="16043"/>
                    <a:pt x="20145" y="21558"/>
                  </a:cubicBezTo>
                  <a:lnTo>
                    <a:pt x="21600" y="18660"/>
                  </a:lnTo>
                  <a:cubicBezTo>
                    <a:pt x="20410" y="12207"/>
                    <a:pt x="16589" y="0"/>
                    <a:pt x="10697"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3915" name="Google Shape;3915;p449"/>
          <p:cNvSpPr txBox="1"/>
          <p:nvPr/>
        </p:nvSpPr>
        <p:spPr>
          <a:xfrm>
            <a:off x="4716673" y="2299055"/>
            <a:ext cx="140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Network Interconnect</a:t>
            </a:r>
            <a:endParaRPr sz="800">
              <a:solidFill>
                <a:schemeClr val="lt1"/>
              </a:solidFill>
              <a:latin typeface="Inter SemiBold"/>
              <a:ea typeface="Inter SemiBold"/>
              <a:cs typeface="Inter SemiBold"/>
              <a:sym typeface="Inter SemiBold"/>
            </a:endParaRPr>
          </a:p>
        </p:txBody>
      </p:sp>
      <p:sp>
        <p:nvSpPr>
          <p:cNvPr id="3916" name="Google Shape;3916;p449"/>
          <p:cNvSpPr txBox="1"/>
          <p:nvPr/>
        </p:nvSpPr>
        <p:spPr>
          <a:xfrm>
            <a:off x="4716673" y="2520775"/>
            <a:ext cx="140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Smart Routing</a:t>
            </a:r>
            <a:endParaRPr sz="800">
              <a:solidFill>
                <a:schemeClr val="lt1"/>
              </a:solidFill>
              <a:latin typeface="Inter SemiBold"/>
              <a:ea typeface="Inter SemiBold"/>
              <a:cs typeface="Inter SemiBold"/>
              <a:sym typeface="Inter SemiBold"/>
            </a:endParaRPr>
          </a:p>
        </p:txBody>
      </p:sp>
      <p:sp>
        <p:nvSpPr>
          <p:cNvPr id="3917" name="Google Shape;3917;p449"/>
          <p:cNvSpPr txBox="1"/>
          <p:nvPr/>
        </p:nvSpPr>
        <p:spPr>
          <a:xfrm>
            <a:off x="4716673" y="1640775"/>
            <a:ext cx="140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WAN-as-a-Service</a:t>
            </a:r>
            <a:endParaRPr sz="800">
              <a:solidFill>
                <a:schemeClr val="lt1"/>
              </a:solidFill>
              <a:latin typeface="Inter SemiBold"/>
              <a:ea typeface="Inter SemiBold"/>
              <a:cs typeface="Inter SemiBold"/>
              <a:sym typeface="Inter SemiBold"/>
            </a:endParaRPr>
          </a:p>
        </p:txBody>
      </p:sp>
      <p:sp>
        <p:nvSpPr>
          <p:cNvPr id="3918" name="Google Shape;3918;p449"/>
          <p:cNvSpPr txBox="1"/>
          <p:nvPr/>
        </p:nvSpPr>
        <p:spPr>
          <a:xfrm>
            <a:off x="4716673" y="1862495"/>
            <a:ext cx="140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Firewall-as-a-Service</a:t>
            </a:r>
            <a:endParaRPr sz="800">
              <a:solidFill>
                <a:schemeClr val="lt1"/>
              </a:solidFill>
              <a:latin typeface="Inter SemiBold"/>
              <a:ea typeface="Inter SemiBold"/>
              <a:cs typeface="Inter SemiBold"/>
              <a:sym typeface="Inter SemiBold"/>
            </a:endParaRPr>
          </a:p>
        </p:txBody>
      </p:sp>
      <p:sp>
        <p:nvSpPr>
          <p:cNvPr id="3919" name="Google Shape;3919;p449"/>
          <p:cNvSpPr/>
          <p:nvPr/>
        </p:nvSpPr>
        <p:spPr>
          <a:xfrm>
            <a:off x="4549216" y="1725788"/>
            <a:ext cx="134719" cy="135313"/>
          </a:xfrm>
          <a:custGeom>
            <a:avLst/>
            <a:gdLst/>
            <a:ahLst/>
            <a:cxnLst/>
            <a:rect l="l" t="t" r="r" b="b"/>
            <a:pathLst>
              <a:path w="21555" h="21521" extrusionOk="0">
                <a:moveTo>
                  <a:pt x="19995" y="4047"/>
                </a:moveTo>
                <a:cubicBezTo>
                  <a:pt x="19939" y="4330"/>
                  <a:pt x="19799" y="4589"/>
                  <a:pt x="19594" y="4793"/>
                </a:cubicBezTo>
                <a:cubicBezTo>
                  <a:pt x="19390" y="4997"/>
                  <a:pt x="19128" y="5135"/>
                  <a:pt x="18844" y="5192"/>
                </a:cubicBezTo>
                <a:cubicBezTo>
                  <a:pt x="18560" y="5248"/>
                  <a:pt x="18265" y="5219"/>
                  <a:pt x="17997" y="5109"/>
                </a:cubicBezTo>
                <a:cubicBezTo>
                  <a:pt x="17729" y="4999"/>
                  <a:pt x="17501" y="4812"/>
                  <a:pt x="17340" y="4572"/>
                </a:cubicBezTo>
                <a:cubicBezTo>
                  <a:pt x="17178" y="4332"/>
                  <a:pt x="17093" y="4051"/>
                  <a:pt x="17093" y="3762"/>
                </a:cubicBezTo>
                <a:cubicBezTo>
                  <a:pt x="17093" y="3376"/>
                  <a:pt x="17247" y="3005"/>
                  <a:pt x="17522" y="2732"/>
                </a:cubicBezTo>
                <a:cubicBezTo>
                  <a:pt x="17797" y="2459"/>
                  <a:pt x="18170" y="2305"/>
                  <a:pt x="18558" y="2305"/>
                </a:cubicBezTo>
                <a:cubicBezTo>
                  <a:pt x="18848" y="2305"/>
                  <a:pt x="19131" y="2391"/>
                  <a:pt x="19372" y="2551"/>
                </a:cubicBezTo>
                <a:cubicBezTo>
                  <a:pt x="19613" y="2711"/>
                  <a:pt x="19801" y="2939"/>
                  <a:pt x="19912" y="3205"/>
                </a:cubicBezTo>
                <a:cubicBezTo>
                  <a:pt x="20023" y="3471"/>
                  <a:pt x="20052" y="3764"/>
                  <a:pt x="19995" y="4047"/>
                </a:cubicBezTo>
                <a:close/>
                <a:moveTo>
                  <a:pt x="18481" y="14745"/>
                </a:moveTo>
                <a:cubicBezTo>
                  <a:pt x="18642" y="14985"/>
                  <a:pt x="18728" y="15266"/>
                  <a:pt x="18728" y="15554"/>
                </a:cubicBezTo>
                <a:cubicBezTo>
                  <a:pt x="18727" y="15746"/>
                  <a:pt x="18688" y="15936"/>
                  <a:pt x="18613" y="16113"/>
                </a:cubicBezTo>
                <a:cubicBezTo>
                  <a:pt x="18538" y="16290"/>
                  <a:pt x="18429" y="16451"/>
                  <a:pt x="18291" y="16585"/>
                </a:cubicBezTo>
                <a:cubicBezTo>
                  <a:pt x="18153" y="16720"/>
                  <a:pt x="17990" y="16826"/>
                  <a:pt x="17811" y="16898"/>
                </a:cubicBezTo>
                <a:cubicBezTo>
                  <a:pt x="17632" y="16970"/>
                  <a:pt x="17440" y="17006"/>
                  <a:pt x="17247" y="17004"/>
                </a:cubicBezTo>
                <a:lnTo>
                  <a:pt x="17263" y="17012"/>
                </a:lnTo>
                <a:cubicBezTo>
                  <a:pt x="16973" y="17012"/>
                  <a:pt x="16690" y="16926"/>
                  <a:pt x="16448" y="16766"/>
                </a:cubicBezTo>
                <a:cubicBezTo>
                  <a:pt x="16207" y="16606"/>
                  <a:pt x="16019" y="16378"/>
                  <a:pt x="15909" y="16112"/>
                </a:cubicBezTo>
                <a:cubicBezTo>
                  <a:pt x="15798" y="15846"/>
                  <a:pt x="15769" y="15553"/>
                  <a:pt x="15825" y="15270"/>
                </a:cubicBezTo>
                <a:cubicBezTo>
                  <a:pt x="15882" y="14987"/>
                  <a:pt x="16021" y="14728"/>
                  <a:pt x="16226" y="14524"/>
                </a:cubicBezTo>
                <a:cubicBezTo>
                  <a:pt x="16431" y="14320"/>
                  <a:pt x="16692" y="14181"/>
                  <a:pt x="16977" y="14125"/>
                </a:cubicBezTo>
                <a:cubicBezTo>
                  <a:pt x="17261" y="14069"/>
                  <a:pt x="17556" y="14098"/>
                  <a:pt x="17823" y="14208"/>
                </a:cubicBezTo>
                <a:cubicBezTo>
                  <a:pt x="18091" y="14318"/>
                  <a:pt x="18320" y="14505"/>
                  <a:pt x="18481" y="14745"/>
                </a:cubicBezTo>
                <a:close/>
                <a:moveTo>
                  <a:pt x="15426" y="13167"/>
                </a:moveTo>
                <a:lnTo>
                  <a:pt x="11416" y="10906"/>
                </a:lnTo>
                <a:cubicBezTo>
                  <a:pt x="11494" y="10639"/>
                  <a:pt x="11534" y="10362"/>
                  <a:pt x="11536" y="10083"/>
                </a:cubicBezTo>
                <a:cubicBezTo>
                  <a:pt x="11534" y="9755"/>
                  <a:pt x="11478" y="9429"/>
                  <a:pt x="11369" y="9118"/>
                </a:cubicBezTo>
                <a:lnTo>
                  <a:pt x="16497" y="5935"/>
                </a:lnTo>
                <a:cubicBezTo>
                  <a:pt x="16828" y="6243"/>
                  <a:pt x="17224" y="6473"/>
                  <a:pt x="17657" y="6608"/>
                </a:cubicBezTo>
                <a:lnTo>
                  <a:pt x="16756" y="12594"/>
                </a:lnTo>
                <a:cubicBezTo>
                  <a:pt x="16272" y="12672"/>
                  <a:pt x="15815" y="12869"/>
                  <a:pt x="15426" y="13167"/>
                </a:cubicBezTo>
                <a:close/>
                <a:moveTo>
                  <a:pt x="14254" y="15539"/>
                </a:moveTo>
                <a:cubicBezTo>
                  <a:pt x="14254" y="15581"/>
                  <a:pt x="14254" y="15620"/>
                  <a:pt x="14254" y="15662"/>
                </a:cubicBezTo>
                <a:lnTo>
                  <a:pt x="8369" y="17373"/>
                </a:lnTo>
                <a:cubicBezTo>
                  <a:pt x="8143" y="16843"/>
                  <a:pt x="7768" y="16390"/>
                  <a:pt x="7290" y="16066"/>
                </a:cubicBezTo>
                <a:lnTo>
                  <a:pt x="8291" y="13071"/>
                </a:lnTo>
                <a:cubicBezTo>
                  <a:pt x="8369" y="13071"/>
                  <a:pt x="8442" y="13071"/>
                  <a:pt x="8523" y="13071"/>
                </a:cubicBezTo>
                <a:cubicBezTo>
                  <a:pt x="9307" y="13070"/>
                  <a:pt x="10059" y="12765"/>
                  <a:pt x="10619" y="12221"/>
                </a:cubicBezTo>
                <a:lnTo>
                  <a:pt x="14486" y="14386"/>
                </a:lnTo>
                <a:cubicBezTo>
                  <a:pt x="14334" y="14751"/>
                  <a:pt x="14255" y="15143"/>
                  <a:pt x="14254" y="15539"/>
                </a:cubicBezTo>
                <a:close/>
                <a:moveTo>
                  <a:pt x="7301" y="9272"/>
                </a:moveTo>
                <a:cubicBezTo>
                  <a:pt x="7461" y="9031"/>
                  <a:pt x="7690" y="8843"/>
                  <a:pt x="7957" y="8731"/>
                </a:cubicBezTo>
                <a:cubicBezTo>
                  <a:pt x="8225" y="8620"/>
                  <a:pt x="8520" y="8590"/>
                  <a:pt x="8805" y="8645"/>
                </a:cubicBezTo>
                <a:cubicBezTo>
                  <a:pt x="9089" y="8701"/>
                  <a:pt x="9351" y="8839"/>
                  <a:pt x="9557" y="9043"/>
                </a:cubicBezTo>
                <a:cubicBezTo>
                  <a:pt x="9763" y="9246"/>
                  <a:pt x="9903" y="9505"/>
                  <a:pt x="9960" y="9788"/>
                </a:cubicBezTo>
                <a:cubicBezTo>
                  <a:pt x="10017" y="10071"/>
                  <a:pt x="9989" y="10365"/>
                  <a:pt x="9878" y="10632"/>
                </a:cubicBezTo>
                <a:cubicBezTo>
                  <a:pt x="9767" y="10898"/>
                  <a:pt x="9580" y="11126"/>
                  <a:pt x="9338" y="11287"/>
                </a:cubicBezTo>
                <a:cubicBezTo>
                  <a:pt x="9097" y="11447"/>
                  <a:pt x="8814" y="11533"/>
                  <a:pt x="8523" y="11533"/>
                </a:cubicBezTo>
                <a:cubicBezTo>
                  <a:pt x="8136" y="11533"/>
                  <a:pt x="7764" y="11380"/>
                  <a:pt x="7490" y="11109"/>
                </a:cubicBezTo>
                <a:cubicBezTo>
                  <a:pt x="7215" y="10837"/>
                  <a:pt x="7060" y="10469"/>
                  <a:pt x="7058" y="10083"/>
                </a:cubicBezTo>
                <a:cubicBezTo>
                  <a:pt x="7056" y="9795"/>
                  <a:pt x="7141" y="9512"/>
                  <a:pt x="7301" y="9272"/>
                </a:cubicBezTo>
                <a:close/>
                <a:moveTo>
                  <a:pt x="6627" y="19566"/>
                </a:moveTo>
                <a:cubicBezTo>
                  <a:pt x="6352" y="19838"/>
                  <a:pt x="5980" y="19991"/>
                  <a:pt x="5592" y="19991"/>
                </a:cubicBezTo>
                <a:cubicBezTo>
                  <a:pt x="5302" y="19991"/>
                  <a:pt x="5019" y="19906"/>
                  <a:pt x="4778" y="19746"/>
                </a:cubicBezTo>
                <a:cubicBezTo>
                  <a:pt x="4537" y="19585"/>
                  <a:pt x="4349" y="19357"/>
                  <a:pt x="4238" y="19091"/>
                </a:cubicBezTo>
                <a:cubicBezTo>
                  <a:pt x="4127" y="18824"/>
                  <a:pt x="4098" y="18531"/>
                  <a:pt x="4155" y="18249"/>
                </a:cubicBezTo>
                <a:cubicBezTo>
                  <a:pt x="4212" y="17966"/>
                  <a:pt x="4352" y="17706"/>
                  <a:pt x="4557" y="17503"/>
                </a:cubicBezTo>
                <a:cubicBezTo>
                  <a:pt x="4763" y="17299"/>
                  <a:pt x="5024" y="17160"/>
                  <a:pt x="5309" y="17105"/>
                </a:cubicBezTo>
                <a:cubicBezTo>
                  <a:pt x="5593" y="17049"/>
                  <a:pt x="5888" y="17078"/>
                  <a:pt x="6156" y="17189"/>
                </a:cubicBezTo>
                <a:cubicBezTo>
                  <a:pt x="6424" y="17300"/>
                  <a:pt x="6652" y="17487"/>
                  <a:pt x="6813" y="17728"/>
                </a:cubicBezTo>
                <a:cubicBezTo>
                  <a:pt x="6973" y="17967"/>
                  <a:pt x="7059" y="18250"/>
                  <a:pt x="7058" y="18538"/>
                </a:cubicBezTo>
                <a:cubicBezTo>
                  <a:pt x="7057" y="18924"/>
                  <a:pt x="6902" y="19294"/>
                  <a:pt x="6627" y="19566"/>
                </a:cubicBezTo>
                <a:close/>
                <a:moveTo>
                  <a:pt x="3899" y="5850"/>
                </a:moveTo>
                <a:cubicBezTo>
                  <a:pt x="4016" y="5815"/>
                  <a:pt x="4131" y="5771"/>
                  <a:pt x="4243" y="5719"/>
                </a:cubicBezTo>
                <a:lnTo>
                  <a:pt x="6110" y="8299"/>
                </a:lnTo>
                <a:cubicBezTo>
                  <a:pt x="5867" y="8623"/>
                  <a:pt x="5692" y="8991"/>
                  <a:pt x="5596" y="9384"/>
                </a:cubicBezTo>
                <a:cubicBezTo>
                  <a:pt x="5500" y="9777"/>
                  <a:pt x="5485" y="10184"/>
                  <a:pt x="5552" y="10582"/>
                </a:cubicBezTo>
                <a:cubicBezTo>
                  <a:pt x="5620" y="10981"/>
                  <a:pt x="5768" y="11361"/>
                  <a:pt x="5987" y="11701"/>
                </a:cubicBezTo>
                <a:cubicBezTo>
                  <a:pt x="6207" y="12041"/>
                  <a:pt x="6493" y="12333"/>
                  <a:pt x="6830" y="12559"/>
                </a:cubicBezTo>
                <a:lnTo>
                  <a:pt x="5832" y="15547"/>
                </a:lnTo>
                <a:cubicBezTo>
                  <a:pt x="5751" y="15547"/>
                  <a:pt x="5673" y="15547"/>
                  <a:pt x="5592" y="15547"/>
                </a:cubicBezTo>
                <a:lnTo>
                  <a:pt x="5546" y="15547"/>
                </a:lnTo>
                <a:cubicBezTo>
                  <a:pt x="5546" y="15547"/>
                  <a:pt x="3899" y="5850"/>
                  <a:pt x="3899" y="5850"/>
                </a:cubicBezTo>
                <a:close/>
                <a:moveTo>
                  <a:pt x="3009" y="4447"/>
                </a:moveTo>
                <a:cubicBezTo>
                  <a:pt x="2620" y="4447"/>
                  <a:pt x="2248" y="4293"/>
                  <a:pt x="1973" y="4020"/>
                </a:cubicBezTo>
                <a:cubicBezTo>
                  <a:pt x="1698" y="3747"/>
                  <a:pt x="1544" y="3376"/>
                  <a:pt x="1544" y="2990"/>
                </a:cubicBezTo>
                <a:cubicBezTo>
                  <a:pt x="1544" y="2701"/>
                  <a:pt x="1630" y="2420"/>
                  <a:pt x="1791" y="2180"/>
                </a:cubicBezTo>
                <a:cubicBezTo>
                  <a:pt x="1952" y="1940"/>
                  <a:pt x="2181" y="1754"/>
                  <a:pt x="2448" y="1643"/>
                </a:cubicBezTo>
                <a:cubicBezTo>
                  <a:pt x="2716" y="1533"/>
                  <a:pt x="3011" y="1504"/>
                  <a:pt x="3295" y="1561"/>
                </a:cubicBezTo>
                <a:cubicBezTo>
                  <a:pt x="3579" y="1617"/>
                  <a:pt x="3841" y="1756"/>
                  <a:pt x="4045" y="1959"/>
                </a:cubicBezTo>
                <a:cubicBezTo>
                  <a:pt x="4250" y="2163"/>
                  <a:pt x="4390" y="2423"/>
                  <a:pt x="4447" y="2706"/>
                </a:cubicBezTo>
                <a:cubicBezTo>
                  <a:pt x="4503" y="2988"/>
                  <a:pt x="4474" y="3281"/>
                  <a:pt x="4363" y="3547"/>
                </a:cubicBezTo>
                <a:cubicBezTo>
                  <a:pt x="4252" y="3814"/>
                  <a:pt x="4064" y="4041"/>
                  <a:pt x="3823" y="4201"/>
                </a:cubicBezTo>
                <a:cubicBezTo>
                  <a:pt x="3582" y="4361"/>
                  <a:pt x="3299" y="4447"/>
                  <a:pt x="3009" y="4447"/>
                </a:cubicBezTo>
                <a:close/>
                <a:moveTo>
                  <a:pt x="5724" y="4278"/>
                </a:moveTo>
                <a:lnTo>
                  <a:pt x="15584" y="4308"/>
                </a:lnTo>
                <a:cubicBezTo>
                  <a:pt x="15608" y="4420"/>
                  <a:pt x="15635" y="4528"/>
                  <a:pt x="15666" y="4635"/>
                </a:cubicBezTo>
                <a:lnTo>
                  <a:pt x="10511" y="7838"/>
                </a:lnTo>
                <a:cubicBezTo>
                  <a:pt x="10083" y="7460"/>
                  <a:pt x="9555" y="7213"/>
                  <a:pt x="8989" y="7124"/>
                </a:cubicBezTo>
                <a:cubicBezTo>
                  <a:pt x="8424" y="7036"/>
                  <a:pt x="7845" y="7110"/>
                  <a:pt x="7321" y="7338"/>
                </a:cubicBezTo>
                <a:lnTo>
                  <a:pt x="5441" y="4747"/>
                </a:lnTo>
                <a:cubicBezTo>
                  <a:pt x="5549" y="4599"/>
                  <a:pt x="5643" y="4442"/>
                  <a:pt x="5724" y="4278"/>
                </a:cubicBezTo>
                <a:close/>
                <a:moveTo>
                  <a:pt x="20839" y="1813"/>
                </a:moveTo>
                <a:cubicBezTo>
                  <a:pt x="20378" y="1274"/>
                  <a:pt x="19741" y="914"/>
                  <a:pt x="19039" y="798"/>
                </a:cubicBezTo>
                <a:cubicBezTo>
                  <a:pt x="18337" y="681"/>
                  <a:pt x="17617" y="815"/>
                  <a:pt x="17005" y="1176"/>
                </a:cubicBezTo>
                <a:cubicBezTo>
                  <a:pt x="16393" y="1538"/>
                  <a:pt x="15930" y="2102"/>
                  <a:pt x="15697" y="2771"/>
                </a:cubicBezTo>
                <a:lnTo>
                  <a:pt x="6006" y="2740"/>
                </a:lnTo>
                <a:cubicBezTo>
                  <a:pt x="5959" y="2189"/>
                  <a:pt x="5760" y="1662"/>
                  <a:pt x="5431" y="1218"/>
                </a:cubicBezTo>
                <a:cubicBezTo>
                  <a:pt x="5101" y="773"/>
                  <a:pt x="4654" y="428"/>
                  <a:pt x="4140" y="220"/>
                </a:cubicBezTo>
                <a:cubicBezTo>
                  <a:pt x="3625" y="12"/>
                  <a:pt x="3062" y="-50"/>
                  <a:pt x="2514" y="41"/>
                </a:cubicBezTo>
                <a:cubicBezTo>
                  <a:pt x="1966" y="131"/>
                  <a:pt x="1454" y="371"/>
                  <a:pt x="1035" y="734"/>
                </a:cubicBezTo>
                <a:cubicBezTo>
                  <a:pt x="615" y="1096"/>
                  <a:pt x="305" y="1567"/>
                  <a:pt x="138" y="2094"/>
                </a:cubicBezTo>
                <a:cubicBezTo>
                  <a:pt x="-28" y="2621"/>
                  <a:pt x="-45" y="3183"/>
                  <a:pt x="90" y="3719"/>
                </a:cubicBezTo>
                <a:cubicBezTo>
                  <a:pt x="225" y="4255"/>
                  <a:pt x="507" y="4743"/>
                  <a:pt x="904" y="5129"/>
                </a:cubicBezTo>
                <a:cubicBezTo>
                  <a:pt x="1302" y="5516"/>
                  <a:pt x="1798" y="5785"/>
                  <a:pt x="2340" y="5908"/>
                </a:cubicBezTo>
                <a:lnTo>
                  <a:pt x="4049" y="15962"/>
                </a:lnTo>
                <a:cubicBezTo>
                  <a:pt x="3611" y="16222"/>
                  <a:pt x="3247" y="16589"/>
                  <a:pt x="2991" y="17028"/>
                </a:cubicBezTo>
                <a:cubicBezTo>
                  <a:pt x="2735" y="17466"/>
                  <a:pt x="2595" y="17962"/>
                  <a:pt x="2585" y="18470"/>
                </a:cubicBezTo>
                <a:cubicBezTo>
                  <a:pt x="2575" y="18977"/>
                  <a:pt x="2694" y="19478"/>
                  <a:pt x="2933" y="19927"/>
                </a:cubicBezTo>
                <a:cubicBezTo>
                  <a:pt x="3171" y="20375"/>
                  <a:pt x="3520" y="20756"/>
                  <a:pt x="3947" y="21034"/>
                </a:cubicBezTo>
                <a:cubicBezTo>
                  <a:pt x="4374" y="21311"/>
                  <a:pt x="4866" y="21476"/>
                  <a:pt x="5374" y="21513"/>
                </a:cubicBezTo>
                <a:cubicBezTo>
                  <a:pt x="5883" y="21550"/>
                  <a:pt x="6393" y="21457"/>
                  <a:pt x="6856" y="21244"/>
                </a:cubicBezTo>
                <a:cubicBezTo>
                  <a:pt x="7319" y="21031"/>
                  <a:pt x="7720" y="20705"/>
                  <a:pt x="8021" y="20295"/>
                </a:cubicBezTo>
                <a:cubicBezTo>
                  <a:pt x="8322" y="19886"/>
                  <a:pt x="8514" y="19407"/>
                  <a:pt x="8578" y="18903"/>
                </a:cubicBezTo>
                <a:lnTo>
                  <a:pt x="14691" y="17139"/>
                </a:lnTo>
                <a:cubicBezTo>
                  <a:pt x="14945" y="17541"/>
                  <a:pt x="15292" y="17878"/>
                  <a:pt x="15704" y="18121"/>
                </a:cubicBezTo>
                <a:cubicBezTo>
                  <a:pt x="16115" y="18364"/>
                  <a:pt x="16579" y="18506"/>
                  <a:pt x="17056" y="18535"/>
                </a:cubicBezTo>
                <a:cubicBezTo>
                  <a:pt x="17533" y="18564"/>
                  <a:pt x="18011" y="18480"/>
                  <a:pt x="18449" y="18288"/>
                </a:cubicBezTo>
                <a:cubicBezTo>
                  <a:pt x="18887" y="18097"/>
                  <a:pt x="19273" y="17805"/>
                  <a:pt x="19575" y="17436"/>
                </a:cubicBezTo>
                <a:cubicBezTo>
                  <a:pt x="19876" y="17067"/>
                  <a:pt x="20085" y="16632"/>
                  <a:pt x="20184" y="16166"/>
                </a:cubicBezTo>
                <a:cubicBezTo>
                  <a:pt x="20282" y="15701"/>
                  <a:pt x="20268" y="15219"/>
                  <a:pt x="20142" y="14760"/>
                </a:cubicBezTo>
                <a:cubicBezTo>
                  <a:pt x="20016" y="14301"/>
                  <a:pt x="19781" y="13879"/>
                  <a:pt x="19458" y="13529"/>
                </a:cubicBezTo>
                <a:cubicBezTo>
                  <a:pt x="19135" y="13178"/>
                  <a:pt x="18732" y="12909"/>
                  <a:pt x="18284" y="12744"/>
                </a:cubicBezTo>
                <a:lnTo>
                  <a:pt x="19208" y="6658"/>
                </a:lnTo>
                <a:cubicBezTo>
                  <a:pt x="19873" y="6508"/>
                  <a:pt x="20468" y="6139"/>
                  <a:pt x="20895" y="5609"/>
                </a:cubicBezTo>
                <a:cubicBezTo>
                  <a:pt x="21321" y="5080"/>
                  <a:pt x="21554" y="4422"/>
                  <a:pt x="21555" y="3743"/>
                </a:cubicBezTo>
                <a:cubicBezTo>
                  <a:pt x="21553" y="3036"/>
                  <a:pt x="21299" y="2352"/>
                  <a:pt x="20839" y="1813"/>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3920" name="Google Shape;3920;p449"/>
          <p:cNvGrpSpPr/>
          <p:nvPr/>
        </p:nvGrpSpPr>
        <p:grpSpPr>
          <a:xfrm>
            <a:off x="4549208" y="2381986"/>
            <a:ext cx="134736" cy="137066"/>
            <a:chOff x="5029200" y="981075"/>
            <a:chExt cx="275421" cy="280183"/>
          </a:xfrm>
        </p:grpSpPr>
        <p:sp>
          <p:nvSpPr>
            <p:cNvPr id="3921" name="Google Shape;3921;p449"/>
            <p:cNvSpPr/>
            <p:nvPr/>
          </p:nvSpPr>
          <p:spPr>
            <a:xfrm>
              <a:off x="5062538" y="1147762"/>
              <a:ext cx="81918" cy="81972"/>
            </a:xfrm>
            <a:custGeom>
              <a:avLst/>
              <a:gdLst/>
              <a:ahLst/>
              <a:cxnLst/>
              <a:rect l="l" t="t" r="r" b="b"/>
              <a:pathLst>
                <a:path w="21600" h="21600" extrusionOk="0">
                  <a:moveTo>
                    <a:pt x="0" y="17607"/>
                  </a:moveTo>
                  <a:lnTo>
                    <a:pt x="3992" y="21600"/>
                  </a:lnTo>
                  <a:lnTo>
                    <a:pt x="21600" y="3993"/>
                  </a:lnTo>
                  <a:lnTo>
                    <a:pt x="17608" y="0"/>
                  </a:lnTo>
                  <a:cubicBezTo>
                    <a:pt x="17608" y="0"/>
                    <a:pt x="0" y="17607"/>
                    <a:pt x="0" y="17607"/>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22" name="Google Shape;3922;p449"/>
            <p:cNvSpPr/>
            <p:nvPr/>
          </p:nvSpPr>
          <p:spPr>
            <a:xfrm>
              <a:off x="5029200" y="1109662"/>
              <a:ext cx="94446" cy="21438"/>
            </a:xfrm>
            <a:custGeom>
              <a:avLst/>
              <a:gdLst/>
              <a:ahLst/>
              <a:cxnLst/>
              <a:rect l="l" t="t" r="r" b="b"/>
              <a:pathLst>
                <a:path w="21600" h="21600" extrusionOk="0">
                  <a:moveTo>
                    <a:pt x="21600" y="0"/>
                  </a:moveTo>
                  <a:lnTo>
                    <a:pt x="0" y="0"/>
                  </a:lnTo>
                  <a:lnTo>
                    <a:pt x="0" y="21600"/>
                  </a:lnTo>
                  <a:lnTo>
                    <a:pt x="21600" y="21600"/>
                  </a:lnTo>
                  <a:cubicBezTo>
                    <a:pt x="21600" y="21600"/>
                    <a:pt x="21600" y="0"/>
                    <a:pt x="21600" y="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23" name="Google Shape;3923;p449"/>
            <p:cNvSpPr/>
            <p:nvPr/>
          </p:nvSpPr>
          <p:spPr>
            <a:xfrm>
              <a:off x="5062537" y="1014412"/>
              <a:ext cx="81972" cy="81918"/>
            </a:xfrm>
            <a:custGeom>
              <a:avLst/>
              <a:gdLst/>
              <a:ahLst/>
              <a:cxnLst/>
              <a:rect l="l" t="t" r="r" b="b"/>
              <a:pathLst>
                <a:path w="21600" h="21600" extrusionOk="0">
                  <a:moveTo>
                    <a:pt x="21600" y="17607"/>
                  </a:moveTo>
                  <a:lnTo>
                    <a:pt x="3993" y="0"/>
                  </a:lnTo>
                  <a:lnTo>
                    <a:pt x="0" y="3993"/>
                  </a:lnTo>
                  <a:lnTo>
                    <a:pt x="17608" y="21600"/>
                  </a:lnTo>
                  <a:cubicBezTo>
                    <a:pt x="17608" y="21600"/>
                    <a:pt x="21600" y="17607"/>
                    <a:pt x="21600" y="17607"/>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24" name="Google Shape;3924;p449"/>
            <p:cNvSpPr/>
            <p:nvPr/>
          </p:nvSpPr>
          <p:spPr>
            <a:xfrm>
              <a:off x="5191124" y="1014413"/>
              <a:ext cx="81918" cy="81918"/>
            </a:xfrm>
            <a:custGeom>
              <a:avLst/>
              <a:gdLst/>
              <a:ahLst/>
              <a:cxnLst/>
              <a:rect l="l" t="t" r="r" b="b"/>
              <a:pathLst>
                <a:path w="21600" h="21600" extrusionOk="0">
                  <a:moveTo>
                    <a:pt x="21600" y="3993"/>
                  </a:moveTo>
                  <a:lnTo>
                    <a:pt x="17608" y="0"/>
                  </a:lnTo>
                  <a:lnTo>
                    <a:pt x="0" y="17607"/>
                  </a:lnTo>
                  <a:lnTo>
                    <a:pt x="3992" y="21600"/>
                  </a:lnTo>
                  <a:cubicBezTo>
                    <a:pt x="3992" y="21600"/>
                    <a:pt x="21600" y="3993"/>
                    <a:pt x="21600" y="3993"/>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25" name="Google Shape;3925;p449"/>
            <p:cNvSpPr/>
            <p:nvPr/>
          </p:nvSpPr>
          <p:spPr>
            <a:xfrm>
              <a:off x="5157787" y="1166813"/>
              <a:ext cx="21438" cy="94446"/>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26" name="Google Shape;3926;p449"/>
            <p:cNvSpPr/>
            <p:nvPr/>
          </p:nvSpPr>
          <p:spPr>
            <a:xfrm>
              <a:off x="5157787" y="981075"/>
              <a:ext cx="21438" cy="94446"/>
            </a:xfrm>
            <a:custGeom>
              <a:avLst/>
              <a:gdLst/>
              <a:ahLst/>
              <a:cxnLst/>
              <a:rect l="l" t="t" r="r" b="b"/>
              <a:pathLst>
                <a:path w="21600" h="21600" extrusionOk="0">
                  <a:moveTo>
                    <a:pt x="0" y="21600"/>
                  </a:moveTo>
                  <a:lnTo>
                    <a:pt x="21600" y="21600"/>
                  </a:lnTo>
                  <a:lnTo>
                    <a:pt x="21600" y="0"/>
                  </a:lnTo>
                  <a:lnTo>
                    <a:pt x="0" y="0"/>
                  </a:lnTo>
                  <a:cubicBezTo>
                    <a:pt x="0" y="0"/>
                    <a:pt x="0" y="21600"/>
                    <a:pt x="0" y="2160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27" name="Google Shape;3927;p449"/>
            <p:cNvSpPr/>
            <p:nvPr/>
          </p:nvSpPr>
          <p:spPr>
            <a:xfrm>
              <a:off x="5210175" y="1109662"/>
              <a:ext cx="94446" cy="21438"/>
            </a:xfrm>
            <a:custGeom>
              <a:avLst/>
              <a:gdLst/>
              <a:ahLst/>
              <a:cxnLst/>
              <a:rect l="l" t="t" r="r" b="b"/>
              <a:pathLst>
                <a:path w="21600" h="21600" extrusionOk="0">
                  <a:moveTo>
                    <a:pt x="0" y="0"/>
                  </a:moveTo>
                  <a:lnTo>
                    <a:pt x="0" y="21600"/>
                  </a:lnTo>
                  <a:lnTo>
                    <a:pt x="21600" y="21600"/>
                  </a:lnTo>
                  <a:lnTo>
                    <a:pt x="21600" y="0"/>
                  </a:lnTo>
                  <a:cubicBezTo>
                    <a:pt x="21600" y="0"/>
                    <a:pt x="0" y="0"/>
                    <a:pt x="0" y="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28" name="Google Shape;3928;p449"/>
            <p:cNvSpPr/>
            <p:nvPr/>
          </p:nvSpPr>
          <p:spPr>
            <a:xfrm>
              <a:off x="5191124" y="1147763"/>
              <a:ext cx="81972" cy="81972"/>
            </a:xfrm>
            <a:custGeom>
              <a:avLst/>
              <a:gdLst/>
              <a:ahLst/>
              <a:cxnLst/>
              <a:rect l="l" t="t" r="r" b="b"/>
              <a:pathLst>
                <a:path w="21600" h="21600" extrusionOk="0">
                  <a:moveTo>
                    <a:pt x="0" y="3992"/>
                  </a:moveTo>
                  <a:lnTo>
                    <a:pt x="17607" y="21600"/>
                  </a:lnTo>
                  <a:lnTo>
                    <a:pt x="21600" y="17607"/>
                  </a:lnTo>
                  <a:lnTo>
                    <a:pt x="3992" y="0"/>
                  </a:lnTo>
                  <a:cubicBezTo>
                    <a:pt x="3992" y="0"/>
                    <a:pt x="0" y="3992"/>
                    <a:pt x="0" y="3992"/>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3929" name="Google Shape;3929;p449"/>
          <p:cNvSpPr/>
          <p:nvPr/>
        </p:nvSpPr>
        <p:spPr>
          <a:xfrm>
            <a:off x="4545755" y="1950407"/>
            <a:ext cx="141642" cy="131544"/>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pic>
        <p:nvPicPr>
          <p:cNvPr id="3930" name="Google Shape;3930;p449"/>
          <p:cNvPicPr preferRelativeResize="0"/>
          <p:nvPr/>
        </p:nvPicPr>
        <p:blipFill rotWithShape="1">
          <a:blip r:embed="rId6">
            <a:alphaModFix/>
          </a:blip>
          <a:srcRect t="9" b="9"/>
          <a:stretch/>
        </p:blipFill>
        <p:spPr>
          <a:xfrm>
            <a:off x="4531038" y="2589164"/>
            <a:ext cx="171075" cy="171048"/>
          </a:xfrm>
          <a:prstGeom prst="rect">
            <a:avLst/>
          </a:prstGeom>
          <a:noFill/>
          <a:ln>
            <a:noFill/>
          </a:ln>
        </p:spPr>
      </p:pic>
      <p:sp>
        <p:nvSpPr>
          <p:cNvPr id="3931" name="Google Shape;3931;p449"/>
          <p:cNvSpPr/>
          <p:nvPr/>
        </p:nvSpPr>
        <p:spPr>
          <a:xfrm>
            <a:off x="4563413" y="2159916"/>
            <a:ext cx="106326" cy="134514"/>
          </a:xfrm>
          <a:custGeom>
            <a:avLst/>
            <a:gdLst/>
            <a:ahLst/>
            <a:cxnLst/>
            <a:rect l="l" t="t" r="r" b="b"/>
            <a:pathLst>
              <a:path w="21600" h="21600" extrusionOk="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r>
              <a:rPr lang="en" sz="1100">
                <a:solidFill>
                  <a:srgbClr val="FFFFFF"/>
                </a:solidFill>
                <a:latin typeface="Gill Sans"/>
                <a:ea typeface="Gill Sans"/>
                <a:cs typeface="Gill Sans"/>
                <a:sym typeface="Gill Sans"/>
              </a:rPr>
              <a:t>    </a:t>
            </a:r>
            <a:endParaRPr sz="1100" b="0" i="0" u="none" strike="noStrike" cap="none">
              <a:solidFill>
                <a:srgbClr val="FFFFFF"/>
              </a:solidFill>
              <a:latin typeface="Gill Sans"/>
              <a:ea typeface="Gill Sans"/>
              <a:cs typeface="Gill Sans"/>
              <a:sym typeface="Gill Sans"/>
            </a:endParaRPr>
          </a:p>
        </p:txBody>
      </p:sp>
      <p:sp>
        <p:nvSpPr>
          <p:cNvPr id="3932" name="Google Shape;3932;p449"/>
          <p:cNvSpPr txBox="1"/>
          <p:nvPr/>
        </p:nvSpPr>
        <p:spPr>
          <a:xfrm>
            <a:off x="4716673" y="2084215"/>
            <a:ext cx="1418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L3 &amp; L4 DDoS Protection</a:t>
            </a:r>
            <a:endParaRPr sz="800">
              <a:solidFill>
                <a:schemeClr val="lt1"/>
              </a:solidFill>
              <a:latin typeface="Inter SemiBold"/>
              <a:ea typeface="Inter SemiBold"/>
              <a:cs typeface="Inter SemiBold"/>
              <a:sym typeface="Inter SemiBold"/>
            </a:endParaRPr>
          </a:p>
        </p:txBody>
      </p:sp>
      <p:sp>
        <p:nvSpPr>
          <p:cNvPr id="3933" name="Google Shape;3933;p449"/>
          <p:cNvSpPr txBox="1"/>
          <p:nvPr/>
        </p:nvSpPr>
        <p:spPr>
          <a:xfrm>
            <a:off x="6826050" y="1862495"/>
            <a:ext cx="1481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Rate Limiting</a:t>
            </a:r>
            <a:endParaRPr sz="800">
              <a:solidFill>
                <a:schemeClr val="lt1"/>
              </a:solidFill>
              <a:latin typeface="Inter SemiBold"/>
              <a:ea typeface="Inter SemiBold"/>
              <a:cs typeface="Inter SemiBold"/>
              <a:sym typeface="Inter SemiBold"/>
            </a:endParaRPr>
          </a:p>
        </p:txBody>
      </p:sp>
      <p:sp>
        <p:nvSpPr>
          <p:cNvPr id="3934" name="Google Shape;3934;p449"/>
          <p:cNvSpPr txBox="1"/>
          <p:nvPr/>
        </p:nvSpPr>
        <p:spPr>
          <a:xfrm>
            <a:off x="6826050" y="2084215"/>
            <a:ext cx="1481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Load Balancing</a:t>
            </a:r>
            <a:endParaRPr sz="800">
              <a:solidFill>
                <a:schemeClr val="lt1"/>
              </a:solidFill>
              <a:latin typeface="Inter SemiBold"/>
              <a:ea typeface="Inter SemiBold"/>
              <a:cs typeface="Inter SemiBold"/>
              <a:sym typeface="Inter SemiBold"/>
            </a:endParaRPr>
          </a:p>
        </p:txBody>
      </p:sp>
      <p:sp>
        <p:nvSpPr>
          <p:cNvPr id="3935" name="Google Shape;3935;p449"/>
          <p:cNvSpPr txBox="1"/>
          <p:nvPr/>
        </p:nvSpPr>
        <p:spPr>
          <a:xfrm>
            <a:off x="6826050" y="2305935"/>
            <a:ext cx="1481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Bot Management</a:t>
            </a:r>
            <a:endParaRPr sz="800">
              <a:solidFill>
                <a:schemeClr val="lt1"/>
              </a:solidFill>
              <a:latin typeface="Inter SemiBold"/>
              <a:ea typeface="Inter SemiBold"/>
              <a:cs typeface="Inter SemiBold"/>
              <a:sym typeface="Inter SemiBold"/>
            </a:endParaRPr>
          </a:p>
        </p:txBody>
      </p:sp>
      <p:sp>
        <p:nvSpPr>
          <p:cNvPr id="3936" name="Google Shape;3936;p449"/>
          <p:cNvSpPr txBox="1"/>
          <p:nvPr/>
        </p:nvSpPr>
        <p:spPr>
          <a:xfrm>
            <a:off x="6826050" y="2749375"/>
            <a:ext cx="1481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CDN and DNS</a:t>
            </a:r>
            <a:endParaRPr sz="800">
              <a:solidFill>
                <a:schemeClr val="lt1"/>
              </a:solidFill>
              <a:latin typeface="Inter SemiBold"/>
              <a:ea typeface="Inter SemiBold"/>
              <a:cs typeface="Inter SemiBold"/>
              <a:sym typeface="Inter SemiBold"/>
            </a:endParaRPr>
          </a:p>
        </p:txBody>
      </p:sp>
      <p:sp>
        <p:nvSpPr>
          <p:cNvPr id="3937" name="Google Shape;3937;p449"/>
          <p:cNvSpPr txBox="1"/>
          <p:nvPr/>
        </p:nvSpPr>
        <p:spPr>
          <a:xfrm>
            <a:off x="6826050" y="2527655"/>
            <a:ext cx="1481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L7 DDoS Protection</a:t>
            </a:r>
            <a:endParaRPr sz="800">
              <a:solidFill>
                <a:schemeClr val="lt1"/>
              </a:solidFill>
              <a:latin typeface="Inter SemiBold"/>
              <a:ea typeface="Inter SemiBold"/>
              <a:cs typeface="Inter SemiBold"/>
              <a:sym typeface="Inter SemiBold"/>
            </a:endParaRPr>
          </a:p>
        </p:txBody>
      </p:sp>
      <p:sp>
        <p:nvSpPr>
          <p:cNvPr id="3938" name="Google Shape;3938;p449"/>
          <p:cNvSpPr txBox="1"/>
          <p:nvPr/>
        </p:nvSpPr>
        <p:spPr>
          <a:xfrm>
            <a:off x="6826050" y="1640775"/>
            <a:ext cx="1481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lt1"/>
                </a:solidFill>
                <a:latin typeface="Inter SemiBold"/>
                <a:ea typeface="Inter SemiBold"/>
                <a:cs typeface="Inter SemiBold"/>
                <a:sym typeface="Inter SemiBold"/>
              </a:rPr>
              <a:t>WAF with API Protection</a:t>
            </a:r>
            <a:endParaRPr sz="800">
              <a:solidFill>
                <a:schemeClr val="lt1"/>
              </a:solidFill>
              <a:latin typeface="Inter SemiBold"/>
              <a:ea typeface="Inter SemiBold"/>
              <a:cs typeface="Inter SemiBold"/>
              <a:sym typeface="Inter SemiBold"/>
            </a:endParaRPr>
          </a:p>
        </p:txBody>
      </p:sp>
      <p:sp>
        <p:nvSpPr>
          <p:cNvPr id="3939" name="Google Shape;3939;p449"/>
          <p:cNvSpPr/>
          <p:nvPr/>
        </p:nvSpPr>
        <p:spPr>
          <a:xfrm>
            <a:off x="6640035" y="2164101"/>
            <a:ext cx="156924" cy="126144"/>
          </a:xfrm>
          <a:custGeom>
            <a:avLst/>
            <a:gdLst/>
            <a:ahLst/>
            <a:cxnLst/>
            <a:rect l="l" t="t" r="r" b="b"/>
            <a:pathLst>
              <a:path w="21600" h="21600" extrusionOk="0">
                <a:moveTo>
                  <a:pt x="11885" y="12007"/>
                </a:moveTo>
                <a:cubicBezTo>
                  <a:pt x="11692" y="12583"/>
                  <a:pt x="11367" y="13075"/>
                  <a:pt x="10950" y="13421"/>
                </a:cubicBezTo>
                <a:cubicBezTo>
                  <a:pt x="10534" y="13767"/>
                  <a:pt x="10044" y="13951"/>
                  <a:pt x="9543" y="13950"/>
                </a:cubicBezTo>
                <a:cubicBezTo>
                  <a:pt x="8872" y="13949"/>
                  <a:pt x="8229" y="13616"/>
                  <a:pt x="7755" y="13025"/>
                </a:cubicBezTo>
                <a:cubicBezTo>
                  <a:pt x="7281" y="12434"/>
                  <a:pt x="7015" y="11633"/>
                  <a:pt x="7015" y="10798"/>
                </a:cubicBezTo>
                <a:cubicBezTo>
                  <a:pt x="7015" y="10174"/>
                  <a:pt x="7163" y="9564"/>
                  <a:pt x="7442" y="9046"/>
                </a:cubicBezTo>
                <a:cubicBezTo>
                  <a:pt x="7720" y="8527"/>
                  <a:pt x="8116" y="8123"/>
                  <a:pt x="8578" y="7885"/>
                </a:cubicBezTo>
                <a:cubicBezTo>
                  <a:pt x="9041" y="7646"/>
                  <a:pt x="9551" y="7584"/>
                  <a:pt x="10042" y="7706"/>
                </a:cubicBezTo>
                <a:cubicBezTo>
                  <a:pt x="10533" y="7828"/>
                  <a:pt x="10984" y="8129"/>
                  <a:pt x="11338" y="8570"/>
                </a:cubicBezTo>
                <a:cubicBezTo>
                  <a:pt x="11692" y="9011"/>
                  <a:pt x="11933" y="9573"/>
                  <a:pt x="12030" y="10186"/>
                </a:cubicBezTo>
                <a:cubicBezTo>
                  <a:pt x="12128" y="10797"/>
                  <a:pt x="12077" y="11431"/>
                  <a:pt x="11885" y="12007"/>
                </a:cubicBezTo>
                <a:close/>
                <a:moveTo>
                  <a:pt x="3034" y="11577"/>
                </a:moveTo>
                <a:cubicBezTo>
                  <a:pt x="2869" y="11784"/>
                  <a:pt x="2645" y="11900"/>
                  <a:pt x="2411" y="11902"/>
                </a:cubicBezTo>
                <a:cubicBezTo>
                  <a:pt x="2236" y="11903"/>
                  <a:pt x="2064" y="11840"/>
                  <a:pt x="1918" y="11720"/>
                </a:cubicBezTo>
                <a:cubicBezTo>
                  <a:pt x="1771" y="11600"/>
                  <a:pt x="1657" y="11429"/>
                  <a:pt x="1588" y="11227"/>
                </a:cubicBezTo>
                <a:cubicBezTo>
                  <a:pt x="1520" y="11025"/>
                  <a:pt x="1501" y="10803"/>
                  <a:pt x="1535" y="10588"/>
                </a:cubicBezTo>
                <a:cubicBezTo>
                  <a:pt x="1568" y="10373"/>
                  <a:pt x="1652" y="10176"/>
                  <a:pt x="1776" y="10020"/>
                </a:cubicBezTo>
                <a:cubicBezTo>
                  <a:pt x="1899" y="9865"/>
                  <a:pt x="2057" y="9758"/>
                  <a:pt x="2230" y="9716"/>
                </a:cubicBezTo>
                <a:cubicBezTo>
                  <a:pt x="2402" y="9672"/>
                  <a:pt x="2581" y="9693"/>
                  <a:pt x="2743" y="9776"/>
                </a:cubicBezTo>
                <a:cubicBezTo>
                  <a:pt x="2906" y="9860"/>
                  <a:pt x="3045" y="10001"/>
                  <a:pt x="3142" y="10183"/>
                </a:cubicBezTo>
                <a:cubicBezTo>
                  <a:pt x="3240" y="10365"/>
                  <a:pt x="3292" y="10579"/>
                  <a:pt x="3292" y="10798"/>
                </a:cubicBezTo>
                <a:cubicBezTo>
                  <a:pt x="3292" y="11090"/>
                  <a:pt x="3200" y="11370"/>
                  <a:pt x="3034" y="11577"/>
                </a:cubicBezTo>
                <a:close/>
                <a:moveTo>
                  <a:pt x="18333" y="14851"/>
                </a:moveTo>
                <a:lnTo>
                  <a:pt x="21600" y="10798"/>
                </a:lnTo>
                <a:lnTo>
                  <a:pt x="18344" y="6744"/>
                </a:lnTo>
                <a:lnTo>
                  <a:pt x="17271" y="8079"/>
                </a:lnTo>
                <a:lnTo>
                  <a:pt x="18685" y="9854"/>
                </a:lnTo>
                <a:lnTo>
                  <a:pt x="13515" y="9854"/>
                </a:lnTo>
                <a:cubicBezTo>
                  <a:pt x="13408" y="9147"/>
                  <a:pt x="13179" y="8477"/>
                  <a:pt x="12844" y="7891"/>
                </a:cubicBezTo>
                <a:lnTo>
                  <a:pt x="16434" y="3247"/>
                </a:lnTo>
                <a:lnTo>
                  <a:pt x="16468" y="5753"/>
                </a:lnTo>
                <a:lnTo>
                  <a:pt x="17984" y="5720"/>
                </a:lnTo>
                <a:lnTo>
                  <a:pt x="17901" y="0"/>
                </a:lnTo>
                <a:lnTo>
                  <a:pt x="13299" y="109"/>
                </a:lnTo>
                <a:lnTo>
                  <a:pt x="13326" y="1996"/>
                </a:lnTo>
                <a:lnTo>
                  <a:pt x="15342" y="1954"/>
                </a:lnTo>
                <a:lnTo>
                  <a:pt x="11745" y="6583"/>
                </a:lnTo>
                <a:cubicBezTo>
                  <a:pt x="11190" y="6131"/>
                  <a:pt x="10553" y="5857"/>
                  <a:pt x="9893" y="5784"/>
                </a:cubicBezTo>
                <a:cubicBezTo>
                  <a:pt x="9232" y="5711"/>
                  <a:pt x="8567" y="5842"/>
                  <a:pt x="7956" y="6166"/>
                </a:cubicBezTo>
                <a:cubicBezTo>
                  <a:pt x="7346" y="6489"/>
                  <a:pt x="6809" y="6994"/>
                  <a:pt x="6393" y="7638"/>
                </a:cubicBezTo>
                <a:cubicBezTo>
                  <a:pt x="5976" y="8281"/>
                  <a:pt x="5694" y="9042"/>
                  <a:pt x="5570" y="9854"/>
                </a:cubicBezTo>
                <a:lnTo>
                  <a:pt x="4684" y="9854"/>
                </a:lnTo>
                <a:cubicBezTo>
                  <a:pt x="4503" y="9179"/>
                  <a:pt x="4136" y="8607"/>
                  <a:pt x="3648" y="8238"/>
                </a:cubicBezTo>
                <a:cubicBezTo>
                  <a:pt x="3160" y="7870"/>
                  <a:pt x="2583" y="7731"/>
                  <a:pt x="2019" y="7844"/>
                </a:cubicBezTo>
                <a:cubicBezTo>
                  <a:pt x="1456" y="7958"/>
                  <a:pt x="943" y="8317"/>
                  <a:pt x="573" y="8859"/>
                </a:cubicBezTo>
                <a:cubicBezTo>
                  <a:pt x="203" y="9399"/>
                  <a:pt x="0" y="10087"/>
                  <a:pt x="0" y="10798"/>
                </a:cubicBezTo>
                <a:cubicBezTo>
                  <a:pt x="0" y="11508"/>
                  <a:pt x="203" y="12196"/>
                  <a:pt x="573" y="12737"/>
                </a:cubicBezTo>
                <a:cubicBezTo>
                  <a:pt x="943" y="13278"/>
                  <a:pt x="1456" y="13638"/>
                  <a:pt x="2019" y="13751"/>
                </a:cubicBezTo>
                <a:cubicBezTo>
                  <a:pt x="2583" y="13865"/>
                  <a:pt x="3160" y="13725"/>
                  <a:pt x="3648" y="13357"/>
                </a:cubicBezTo>
                <a:cubicBezTo>
                  <a:pt x="4136" y="12988"/>
                  <a:pt x="4503" y="12416"/>
                  <a:pt x="4684" y="11742"/>
                </a:cubicBezTo>
                <a:lnTo>
                  <a:pt x="5570" y="11742"/>
                </a:lnTo>
                <a:cubicBezTo>
                  <a:pt x="5694" y="12553"/>
                  <a:pt x="5976" y="13314"/>
                  <a:pt x="6393" y="13957"/>
                </a:cubicBezTo>
                <a:cubicBezTo>
                  <a:pt x="6809" y="14601"/>
                  <a:pt x="7346" y="15106"/>
                  <a:pt x="7956" y="15430"/>
                </a:cubicBezTo>
                <a:cubicBezTo>
                  <a:pt x="8567" y="15753"/>
                  <a:pt x="9232" y="15884"/>
                  <a:pt x="9893" y="15811"/>
                </a:cubicBezTo>
                <a:cubicBezTo>
                  <a:pt x="10553" y="15738"/>
                  <a:pt x="11190" y="15464"/>
                  <a:pt x="11745" y="15012"/>
                </a:cubicBezTo>
                <a:lnTo>
                  <a:pt x="15334" y="19646"/>
                </a:lnTo>
                <a:lnTo>
                  <a:pt x="13318" y="19604"/>
                </a:lnTo>
                <a:lnTo>
                  <a:pt x="13291" y="21491"/>
                </a:lnTo>
                <a:lnTo>
                  <a:pt x="17893" y="21600"/>
                </a:lnTo>
                <a:lnTo>
                  <a:pt x="17976" y="15871"/>
                </a:lnTo>
                <a:lnTo>
                  <a:pt x="16460" y="15838"/>
                </a:lnTo>
                <a:lnTo>
                  <a:pt x="16434" y="18348"/>
                </a:lnTo>
                <a:lnTo>
                  <a:pt x="12844" y="13705"/>
                </a:lnTo>
                <a:cubicBezTo>
                  <a:pt x="13179" y="13118"/>
                  <a:pt x="13408" y="12448"/>
                  <a:pt x="13515" y="11742"/>
                </a:cubicBezTo>
                <a:lnTo>
                  <a:pt x="18685" y="11742"/>
                </a:lnTo>
                <a:lnTo>
                  <a:pt x="17260" y="13516"/>
                </a:lnTo>
                <a:cubicBezTo>
                  <a:pt x="17260" y="13516"/>
                  <a:pt x="18333" y="14851"/>
                  <a:pt x="18333" y="14851"/>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40" name="Google Shape;3940;p449"/>
          <p:cNvSpPr/>
          <p:nvPr/>
        </p:nvSpPr>
        <p:spPr>
          <a:xfrm>
            <a:off x="6654838" y="2397496"/>
            <a:ext cx="127332" cy="127494"/>
          </a:xfrm>
          <a:custGeom>
            <a:avLst/>
            <a:gdLst/>
            <a:ahLst/>
            <a:cxnLst/>
            <a:rect l="l" t="t" r="r" b="b"/>
            <a:pathLst>
              <a:path w="21600" h="21600" extrusionOk="0">
                <a:moveTo>
                  <a:pt x="13647" y="15483"/>
                </a:moveTo>
                <a:lnTo>
                  <a:pt x="7953" y="15483"/>
                </a:lnTo>
                <a:lnTo>
                  <a:pt x="7953" y="17282"/>
                </a:lnTo>
                <a:lnTo>
                  <a:pt x="13647" y="17282"/>
                </a:lnTo>
                <a:cubicBezTo>
                  <a:pt x="13647" y="17282"/>
                  <a:pt x="13647" y="15483"/>
                  <a:pt x="13647" y="15483"/>
                </a:cubicBezTo>
                <a:close/>
                <a:moveTo>
                  <a:pt x="14998" y="13562"/>
                </a:moveTo>
                <a:cubicBezTo>
                  <a:pt x="15824" y="13562"/>
                  <a:pt x="16494" y="12892"/>
                  <a:pt x="16494" y="12065"/>
                </a:cubicBezTo>
                <a:cubicBezTo>
                  <a:pt x="16494" y="11237"/>
                  <a:pt x="15824" y="10567"/>
                  <a:pt x="14998" y="10567"/>
                </a:cubicBezTo>
                <a:cubicBezTo>
                  <a:pt x="14172" y="10567"/>
                  <a:pt x="13503" y="11237"/>
                  <a:pt x="13503" y="12065"/>
                </a:cubicBezTo>
                <a:cubicBezTo>
                  <a:pt x="13503" y="12892"/>
                  <a:pt x="14172" y="13562"/>
                  <a:pt x="14998" y="13562"/>
                </a:cubicBezTo>
                <a:close/>
                <a:moveTo>
                  <a:pt x="6602" y="13562"/>
                </a:moveTo>
                <a:cubicBezTo>
                  <a:pt x="7428" y="13562"/>
                  <a:pt x="8097" y="12892"/>
                  <a:pt x="8097" y="12065"/>
                </a:cubicBezTo>
                <a:cubicBezTo>
                  <a:pt x="8097" y="11237"/>
                  <a:pt x="7428" y="10567"/>
                  <a:pt x="6602" y="10567"/>
                </a:cubicBezTo>
                <a:cubicBezTo>
                  <a:pt x="5776" y="10567"/>
                  <a:pt x="5106" y="11237"/>
                  <a:pt x="5106" y="12065"/>
                </a:cubicBezTo>
                <a:cubicBezTo>
                  <a:pt x="5106" y="12892"/>
                  <a:pt x="5776" y="13562"/>
                  <a:pt x="6602" y="13562"/>
                </a:cubicBezTo>
                <a:close/>
                <a:moveTo>
                  <a:pt x="19799" y="19801"/>
                </a:moveTo>
                <a:lnTo>
                  <a:pt x="1801" y="19801"/>
                </a:lnTo>
                <a:lnTo>
                  <a:pt x="1801" y="7756"/>
                </a:lnTo>
                <a:lnTo>
                  <a:pt x="19799" y="7756"/>
                </a:lnTo>
                <a:cubicBezTo>
                  <a:pt x="19799" y="7756"/>
                  <a:pt x="19799" y="19801"/>
                  <a:pt x="19799" y="19801"/>
                </a:cubicBezTo>
                <a:close/>
                <a:moveTo>
                  <a:pt x="20699" y="5957"/>
                </a:moveTo>
                <a:lnTo>
                  <a:pt x="11701" y="5957"/>
                </a:lnTo>
                <a:lnTo>
                  <a:pt x="11701" y="3357"/>
                </a:lnTo>
                <a:cubicBezTo>
                  <a:pt x="12044" y="3159"/>
                  <a:pt x="12313" y="2853"/>
                  <a:pt x="12464" y="2488"/>
                </a:cubicBezTo>
                <a:cubicBezTo>
                  <a:pt x="12616" y="2122"/>
                  <a:pt x="12643" y="1716"/>
                  <a:pt x="12540" y="1334"/>
                </a:cubicBezTo>
                <a:cubicBezTo>
                  <a:pt x="12437" y="951"/>
                  <a:pt x="12211" y="613"/>
                  <a:pt x="11897" y="372"/>
                </a:cubicBezTo>
                <a:cubicBezTo>
                  <a:pt x="11582" y="130"/>
                  <a:pt x="11197" y="0"/>
                  <a:pt x="10800" y="0"/>
                </a:cubicBezTo>
                <a:cubicBezTo>
                  <a:pt x="10404" y="0"/>
                  <a:pt x="10018" y="130"/>
                  <a:pt x="9704" y="372"/>
                </a:cubicBezTo>
                <a:cubicBezTo>
                  <a:pt x="9389" y="613"/>
                  <a:pt x="9163" y="951"/>
                  <a:pt x="9060" y="1334"/>
                </a:cubicBezTo>
                <a:cubicBezTo>
                  <a:pt x="8958" y="1716"/>
                  <a:pt x="8984" y="2122"/>
                  <a:pt x="9136" y="2488"/>
                </a:cubicBezTo>
                <a:cubicBezTo>
                  <a:pt x="9288" y="2853"/>
                  <a:pt x="9556" y="3159"/>
                  <a:pt x="9899" y="3357"/>
                </a:cubicBezTo>
                <a:lnTo>
                  <a:pt x="9899" y="5957"/>
                </a:lnTo>
                <a:lnTo>
                  <a:pt x="901" y="5957"/>
                </a:lnTo>
                <a:lnTo>
                  <a:pt x="0" y="6856"/>
                </a:lnTo>
                <a:lnTo>
                  <a:pt x="0" y="20700"/>
                </a:lnTo>
                <a:lnTo>
                  <a:pt x="901" y="21600"/>
                </a:lnTo>
                <a:lnTo>
                  <a:pt x="20699" y="21600"/>
                </a:lnTo>
                <a:lnTo>
                  <a:pt x="21600" y="20700"/>
                </a:lnTo>
                <a:lnTo>
                  <a:pt x="21600" y="6856"/>
                </a:lnTo>
                <a:cubicBezTo>
                  <a:pt x="21600" y="6856"/>
                  <a:pt x="20699" y="5957"/>
                  <a:pt x="20699" y="5957"/>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41" name="Google Shape;3941;p449"/>
          <p:cNvSpPr/>
          <p:nvPr/>
        </p:nvSpPr>
        <p:spPr>
          <a:xfrm>
            <a:off x="6647676" y="1727672"/>
            <a:ext cx="141642" cy="131544"/>
          </a:xfrm>
          <a:custGeom>
            <a:avLst/>
            <a:gdLst/>
            <a:ahLst/>
            <a:cxnLst/>
            <a:rect l="l" t="t" r="r" b="b"/>
            <a:pathLst>
              <a:path w="21600" h="21600" extrusionOk="0">
                <a:moveTo>
                  <a:pt x="13573" y="9944"/>
                </a:moveTo>
                <a:lnTo>
                  <a:pt x="13573" y="6646"/>
                </a:lnTo>
                <a:lnTo>
                  <a:pt x="16817" y="6646"/>
                </a:lnTo>
                <a:lnTo>
                  <a:pt x="20057" y="6646"/>
                </a:lnTo>
                <a:lnTo>
                  <a:pt x="20057" y="9944"/>
                </a:lnTo>
                <a:cubicBezTo>
                  <a:pt x="20057" y="9944"/>
                  <a:pt x="13573" y="9944"/>
                  <a:pt x="13573" y="9944"/>
                </a:cubicBezTo>
                <a:close/>
                <a:moveTo>
                  <a:pt x="20057" y="16615"/>
                </a:moveTo>
                <a:lnTo>
                  <a:pt x="20057" y="19938"/>
                </a:lnTo>
                <a:lnTo>
                  <a:pt x="13573" y="19938"/>
                </a:lnTo>
                <a:lnTo>
                  <a:pt x="13573" y="16615"/>
                </a:lnTo>
                <a:lnTo>
                  <a:pt x="16817" y="16615"/>
                </a:lnTo>
                <a:cubicBezTo>
                  <a:pt x="16817" y="16615"/>
                  <a:pt x="20057" y="16615"/>
                  <a:pt x="20057" y="16615"/>
                </a:cubicBezTo>
                <a:close/>
                <a:moveTo>
                  <a:pt x="12030" y="19938"/>
                </a:moveTo>
                <a:lnTo>
                  <a:pt x="5550" y="19938"/>
                </a:lnTo>
                <a:lnTo>
                  <a:pt x="5550" y="16615"/>
                </a:lnTo>
                <a:lnTo>
                  <a:pt x="12030" y="16615"/>
                </a:lnTo>
                <a:cubicBezTo>
                  <a:pt x="12030" y="16615"/>
                  <a:pt x="12030" y="19938"/>
                  <a:pt x="12030" y="19938"/>
                </a:cubicBezTo>
                <a:close/>
                <a:moveTo>
                  <a:pt x="1543" y="14929"/>
                </a:moveTo>
                <a:lnTo>
                  <a:pt x="1543" y="11606"/>
                </a:lnTo>
                <a:lnTo>
                  <a:pt x="8023" y="11606"/>
                </a:lnTo>
                <a:lnTo>
                  <a:pt x="8023" y="14929"/>
                </a:lnTo>
                <a:lnTo>
                  <a:pt x="4779" y="14929"/>
                </a:lnTo>
                <a:cubicBezTo>
                  <a:pt x="4779" y="14929"/>
                  <a:pt x="1543" y="14929"/>
                  <a:pt x="1543" y="14929"/>
                </a:cubicBezTo>
                <a:close/>
                <a:moveTo>
                  <a:pt x="1543" y="4985"/>
                </a:moveTo>
                <a:lnTo>
                  <a:pt x="1543" y="1662"/>
                </a:lnTo>
                <a:lnTo>
                  <a:pt x="8023" y="1662"/>
                </a:lnTo>
                <a:lnTo>
                  <a:pt x="8023" y="4985"/>
                </a:lnTo>
                <a:lnTo>
                  <a:pt x="4779" y="4985"/>
                </a:lnTo>
                <a:cubicBezTo>
                  <a:pt x="4779" y="4985"/>
                  <a:pt x="1543" y="4985"/>
                  <a:pt x="1543" y="4985"/>
                </a:cubicBezTo>
                <a:close/>
                <a:moveTo>
                  <a:pt x="16046" y="11631"/>
                </a:moveTo>
                <a:lnTo>
                  <a:pt x="16050" y="14954"/>
                </a:lnTo>
                <a:lnTo>
                  <a:pt x="9566" y="14954"/>
                </a:lnTo>
                <a:lnTo>
                  <a:pt x="9566" y="11631"/>
                </a:lnTo>
                <a:cubicBezTo>
                  <a:pt x="9566" y="11631"/>
                  <a:pt x="16046" y="11631"/>
                  <a:pt x="16046" y="11631"/>
                </a:cubicBezTo>
                <a:close/>
                <a:moveTo>
                  <a:pt x="12030" y="9969"/>
                </a:moveTo>
                <a:lnTo>
                  <a:pt x="5550" y="9969"/>
                </a:lnTo>
                <a:lnTo>
                  <a:pt x="5550" y="6646"/>
                </a:lnTo>
                <a:lnTo>
                  <a:pt x="12030" y="6646"/>
                </a:lnTo>
                <a:cubicBezTo>
                  <a:pt x="12030" y="6646"/>
                  <a:pt x="12030" y="9969"/>
                  <a:pt x="12030" y="9969"/>
                </a:cubicBezTo>
                <a:close/>
                <a:moveTo>
                  <a:pt x="9566" y="1662"/>
                </a:moveTo>
                <a:lnTo>
                  <a:pt x="16046" y="1662"/>
                </a:lnTo>
                <a:lnTo>
                  <a:pt x="16046" y="4985"/>
                </a:lnTo>
                <a:lnTo>
                  <a:pt x="9566" y="4985"/>
                </a:lnTo>
                <a:cubicBezTo>
                  <a:pt x="9566" y="4985"/>
                  <a:pt x="9566" y="1662"/>
                  <a:pt x="9566" y="1662"/>
                </a:cubicBezTo>
                <a:close/>
                <a:moveTo>
                  <a:pt x="20829" y="11606"/>
                </a:moveTo>
                <a:lnTo>
                  <a:pt x="21600" y="10775"/>
                </a:lnTo>
                <a:lnTo>
                  <a:pt x="21600" y="5790"/>
                </a:lnTo>
                <a:lnTo>
                  <a:pt x="20829" y="4960"/>
                </a:lnTo>
                <a:lnTo>
                  <a:pt x="17589" y="4960"/>
                </a:lnTo>
                <a:lnTo>
                  <a:pt x="17589" y="831"/>
                </a:lnTo>
                <a:lnTo>
                  <a:pt x="16817" y="0"/>
                </a:lnTo>
                <a:lnTo>
                  <a:pt x="771" y="0"/>
                </a:lnTo>
                <a:lnTo>
                  <a:pt x="0" y="831"/>
                </a:lnTo>
                <a:lnTo>
                  <a:pt x="0" y="5815"/>
                </a:lnTo>
                <a:lnTo>
                  <a:pt x="771" y="6646"/>
                </a:lnTo>
                <a:lnTo>
                  <a:pt x="4008" y="6646"/>
                </a:lnTo>
                <a:lnTo>
                  <a:pt x="4008" y="9969"/>
                </a:lnTo>
                <a:lnTo>
                  <a:pt x="771" y="9969"/>
                </a:lnTo>
                <a:lnTo>
                  <a:pt x="0" y="10800"/>
                </a:lnTo>
                <a:lnTo>
                  <a:pt x="0" y="15785"/>
                </a:lnTo>
                <a:lnTo>
                  <a:pt x="771" y="16615"/>
                </a:lnTo>
                <a:lnTo>
                  <a:pt x="4008" y="16615"/>
                </a:lnTo>
                <a:lnTo>
                  <a:pt x="4008" y="20769"/>
                </a:lnTo>
                <a:lnTo>
                  <a:pt x="4779" y="21600"/>
                </a:lnTo>
                <a:lnTo>
                  <a:pt x="20829" y="21600"/>
                </a:lnTo>
                <a:lnTo>
                  <a:pt x="21600" y="20769"/>
                </a:lnTo>
                <a:lnTo>
                  <a:pt x="21600" y="15785"/>
                </a:lnTo>
                <a:lnTo>
                  <a:pt x="20829" y="14954"/>
                </a:lnTo>
                <a:lnTo>
                  <a:pt x="17589" y="14954"/>
                </a:lnTo>
                <a:lnTo>
                  <a:pt x="17589" y="11631"/>
                </a:lnTo>
                <a:cubicBezTo>
                  <a:pt x="17589" y="11631"/>
                  <a:pt x="20829" y="11606"/>
                  <a:pt x="20829" y="11606"/>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nvGrpSpPr>
          <p:cNvPr id="3942" name="Google Shape;3942;p449"/>
          <p:cNvGrpSpPr/>
          <p:nvPr/>
        </p:nvGrpSpPr>
        <p:grpSpPr>
          <a:xfrm>
            <a:off x="6670385" y="1936975"/>
            <a:ext cx="96224" cy="158408"/>
            <a:chOff x="3281363" y="1743075"/>
            <a:chExt cx="206712" cy="340443"/>
          </a:xfrm>
        </p:grpSpPr>
        <p:sp>
          <p:nvSpPr>
            <p:cNvPr id="3943" name="Google Shape;3943;p449"/>
            <p:cNvSpPr/>
            <p:nvPr/>
          </p:nvSpPr>
          <p:spPr>
            <a:xfrm>
              <a:off x="3395663" y="1743075"/>
              <a:ext cx="32100" cy="32100"/>
            </a:xfrm>
            <a:prstGeom prst="ellipse">
              <a:avLst/>
            </a:pr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44" name="Google Shape;3944;p449"/>
            <p:cNvSpPr/>
            <p:nvPr/>
          </p:nvSpPr>
          <p:spPr>
            <a:xfrm>
              <a:off x="3367088" y="1795463"/>
              <a:ext cx="32100" cy="32100"/>
            </a:xfrm>
            <a:prstGeom prst="ellipse">
              <a:avLst/>
            </a:pr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45" name="Google Shape;3945;p449"/>
            <p:cNvSpPr/>
            <p:nvPr/>
          </p:nvSpPr>
          <p:spPr>
            <a:xfrm>
              <a:off x="3448050" y="1743075"/>
              <a:ext cx="32100" cy="32100"/>
            </a:xfrm>
            <a:prstGeom prst="ellipse">
              <a:avLst/>
            </a:pr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46" name="Google Shape;3946;p449"/>
            <p:cNvSpPr/>
            <p:nvPr/>
          </p:nvSpPr>
          <p:spPr>
            <a:xfrm>
              <a:off x="3338513" y="1743075"/>
              <a:ext cx="32100" cy="32100"/>
            </a:xfrm>
            <a:prstGeom prst="ellipse">
              <a:avLst/>
            </a:pr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47" name="Google Shape;3947;p449"/>
            <p:cNvSpPr/>
            <p:nvPr/>
          </p:nvSpPr>
          <p:spPr>
            <a:xfrm>
              <a:off x="3419475" y="1795463"/>
              <a:ext cx="32100" cy="32100"/>
            </a:xfrm>
            <a:prstGeom prst="ellipse">
              <a:avLst/>
            </a:pr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48" name="Google Shape;3948;p449"/>
            <p:cNvSpPr/>
            <p:nvPr/>
          </p:nvSpPr>
          <p:spPr>
            <a:xfrm>
              <a:off x="3281363" y="1833563"/>
              <a:ext cx="206712" cy="155034"/>
            </a:xfrm>
            <a:custGeom>
              <a:avLst/>
              <a:gdLst/>
              <a:ahLst/>
              <a:cxnLst/>
              <a:rect l="l" t="t" r="r" b="b"/>
              <a:pathLst>
                <a:path w="21600" h="21600" extrusionOk="0">
                  <a:moveTo>
                    <a:pt x="3654" y="2947"/>
                  </a:moveTo>
                  <a:lnTo>
                    <a:pt x="17935" y="2947"/>
                  </a:lnTo>
                  <a:lnTo>
                    <a:pt x="11779" y="10102"/>
                  </a:lnTo>
                  <a:lnTo>
                    <a:pt x="11399" y="11214"/>
                  </a:lnTo>
                  <a:lnTo>
                    <a:pt x="11399" y="18675"/>
                  </a:lnTo>
                  <a:lnTo>
                    <a:pt x="10151" y="18675"/>
                  </a:lnTo>
                  <a:lnTo>
                    <a:pt x="10151" y="11214"/>
                  </a:lnTo>
                  <a:lnTo>
                    <a:pt x="9776" y="10110"/>
                  </a:lnTo>
                  <a:cubicBezTo>
                    <a:pt x="9776" y="10110"/>
                    <a:pt x="3654" y="2947"/>
                    <a:pt x="3654" y="2947"/>
                  </a:cubicBezTo>
                  <a:close/>
                  <a:moveTo>
                    <a:pt x="7946" y="20108"/>
                  </a:moveTo>
                  <a:lnTo>
                    <a:pt x="9065" y="21600"/>
                  </a:lnTo>
                  <a:lnTo>
                    <a:pt x="12535" y="21600"/>
                  </a:lnTo>
                  <a:lnTo>
                    <a:pt x="13654" y="20108"/>
                  </a:lnTo>
                  <a:lnTo>
                    <a:pt x="13654" y="11901"/>
                  </a:lnTo>
                  <a:lnTo>
                    <a:pt x="21600" y="2582"/>
                  </a:lnTo>
                  <a:lnTo>
                    <a:pt x="20873" y="0"/>
                  </a:lnTo>
                  <a:lnTo>
                    <a:pt x="727" y="0"/>
                  </a:lnTo>
                  <a:lnTo>
                    <a:pt x="0" y="2582"/>
                  </a:lnTo>
                  <a:lnTo>
                    <a:pt x="7946" y="11871"/>
                  </a:lnTo>
                  <a:cubicBezTo>
                    <a:pt x="7946" y="11871"/>
                    <a:pt x="7946" y="20108"/>
                    <a:pt x="7946" y="20108"/>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49" name="Google Shape;3949;p449"/>
            <p:cNvSpPr/>
            <p:nvPr/>
          </p:nvSpPr>
          <p:spPr>
            <a:xfrm>
              <a:off x="3352800" y="2000250"/>
              <a:ext cx="64584" cy="83268"/>
            </a:xfrm>
            <a:custGeom>
              <a:avLst/>
              <a:gdLst/>
              <a:ahLst/>
              <a:cxnLst/>
              <a:rect l="l" t="t" r="r" b="b"/>
              <a:pathLst>
                <a:path w="21600" h="21600" extrusionOk="0">
                  <a:moveTo>
                    <a:pt x="13487" y="13752"/>
                  </a:moveTo>
                  <a:lnTo>
                    <a:pt x="13361" y="0"/>
                  </a:lnTo>
                  <a:lnTo>
                    <a:pt x="8131" y="28"/>
                  </a:lnTo>
                  <a:lnTo>
                    <a:pt x="8275" y="13932"/>
                  </a:lnTo>
                  <a:lnTo>
                    <a:pt x="3618" y="10460"/>
                  </a:lnTo>
                  <a:lnTo>
                    <a:pt x="0" y="13377"/>
                  </a:lnTo>
                  <a:lnTo>
                    <a:pt x="10997" y="21600"/>
                  </a:lnTo>
                  <a:lnTo>
                    <a:pt x="21600" y="13057"/>
                  </a:lnTo>
                  <a:lnTo>
                    <a:pt x="17839" y="10251"/>
                  </a:lnTo>
                  <a:cubicBezTo>
                    <a:pt x="17839" y="10251"/>
                    <a:pt x="13487" y="13752"/>
                    <a:pt x="13487" y="13752"/>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50" name="Google Shape;3950;p449"/>
            <p:cNvSpPr/>
            <p:nvPr/>
          </p:nvSpPr>
          <p:spPr>
            <a:xfrm>
              <a:off x="3314700" y="1795463"/>
              <a:ext cx="32100" cy="32100"/>
            </a:xfrm>
            <a:prstGeom prst="ellipse">
              <a:avLst/>
            </a:pr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51" name="Google Shape;3951;p449"/>
            <p:cNvSpPr/>
            <p:nvPr/>
          </p:nvSpPr>
          <p:spPr>
            <a:xfrm>
              <a:off x="3286125" y="1743075"/>
              <a:ext cx="32100" cy="32100"/>
            </a:xfrm>
            <a:prstGeom prst="ellipse">
              <a:avLst/>
            </a:pr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3952" name="Google Shape;3952;p449"/>
          <p:cNvSpPr/>
          <p:nvPr/>
        </p:nvSpPr>
        <p:spPr>
          <a:xfrm>
            <a:off x="6665334" y="2611862"/>
            <a:ext cx="106326" cy="134514"/>
          </a:xfrm>
          <a:custGeom>
            <a:avLst/>
            <a:gdLst/>
            <a:ahLst/>
            <a:cxnLst/>
            <a:rect l="l" t="t" r="r" b="b"/>
            <a:pathLst>
              <a:path w="21600" h="21600" extrusionOk="0">
                <a:moveTo>
                  <a:pt x="19469" y="7886"/>
                </a:moveTo>
                <a:cubicBezTo>
                  <a:pt x="19469" y="14119"/>
                  <a:pt x="14520" y="17803"/>
                  <a:pt x="11855" y="19332"/>
                </a:cubicBezTo>
                <a:lnTo>
                  <a:pt x="11855" y="1671"/>
                </a:lnTo>
                <a:lnTo>
                  <a:pt x="19469" y="1671"/>
                </a:lnTo>
                <a:cubicBezTo>
                  <a:pt x="19469" y="1671"/>
                  <a:pt x="19469" y="7886"/>
                  <a:pt x="19469" y="7886"/>
                </a:cubicBezTo>
                <a:close/>
                <a:moveTo>
                  <a:pt x="9735" y="19332"/>
                </a:moveTo>
                <a:cubicBezTo>
                  <a:pt x="7091" y="17803"/>
                  <a:pt x="2115" y="14119"/>
                  <a:pt x="2115" y="7886"/>
                </a:cubicBezTo>
                <a:lnTo>
                  <a:pt x="2115" y="1671"/>
                </a:lnTo>
                <a:lnTo>
                  <a:pt x="9735" y="1671"/>
                </a:lnTo>
                <a:cubicBezTo>
                  <a:pt x="9735" y="1671"/>
                  <a:pt x="9735" y="19332"/>
                  <a:pt x="9735" y="19332"/>
                </a:cubicBezTo>
                <a:close/>
                <a:moveTo>
                  <a:pt x="20527" y="0"/>
                </a:moveTo>
                <a:lnTo>
                  <a:pt x="1057" y="0"/>
                </a:lnTo>
                <a:lnTo>
                  <a:pt x="0" y="835"/>
                </a:lnTo>
                <a:lnTo>
                  <a:pt x="0" y="7886"/>
                </a:lnTo>
                <a:cubicBezTo>
                  <a:pt x="0" y="16888"/>
                  <a:pt x="9237" y="21141"/>
                  <a:pt x="10290" y="21600"/>
                </a:cubicBezTo>
                <a:lnTo>
                  <a:pt x="11321" y="21600"/>
                </a:lnTo>
                <a:cubicBezTo>
                  <a:pt x="12378" y="21141"/>
                  <a:pt x="21600" y="16888"/>
                  <a:pt x="21600" y="7886"/>
                </a:cubicBezTo>
                <a:lnTo>
                  <a:pt x="21600" y="835"/>
                </a:lnTo>
                <a:cubicBezTo>
                  <a:pt x="21600" y="835"/>
                  <a:pt x="20527" y="0"/>
                  <a:pt x="20527" y="0"/>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r>
              <a:rPr lang="en" sz="1100">
                <a:solidFill>
                  <a:srgbClr val="FFFFFF"/>
                </a:solidFill>
                <a:latin typeface="Gill Sans"/>
                <a:ea typeface="Gill Sans"/>
                <a:cs typeface="Gill Sans"/>
                <a:sym typeface="Gill Sans"/>
              </a:rPr>
              <a:t>    </a:t>
            </a:r>
            <a:endParaRPr sz="1100" b="0" i="0" u="none" strike="noStrike" cap="none">
              <a:solidFill>
                <a:srgbClr val="FFFFFF"/>
              </a:solidFill>
              <a:latin typeface="Gill Sans"/>
              <a:ea typeface="Gill Sans"/>
              <a:cs typeface="Gill Sans"/>
              <a:sym typeface="Gill Sans"/>
            </a:endParaRPr>
          </a:p>
        </p:txBody>
      </p:sp>
      <p:sp>
        <p:nvSpPr>
          <p:cNvPr id="3953" name="Google Shape;3953;p449"/>
          <p:cNvSpPr/>
          <p:nvPr/>
        </p:nvSpPr>
        <p:spPr>
          <a:xfrm>
            <a:off x="6651137" y="2835632"/>
            <a:ext cx="134719" cy="135313"/>
          </a:xfrm>
          <a:custGeom>
            <a:avLst/>
            <a:gdLst/>
            <a:ahLst/>
            <a:cxnLst/>
            <a:rect l="l" t="t" r="r" b="b"/>
            <a:pathLst>
              <a:path w="21555" h="21521" extrusionOk="0">
                <a:moveTo>
                  <a:pt x="19995" y="4047"/>
                </a:moveTo>
                <a:cubicBezTo>
                  <a:pt x="19939" y="4330"/>
                  <a:pt x="19799" y="4589"/>
                  <a:pt x="19594" y="4793"/>
                </a:cubicBezTo>
                <a:cubicBezTo>
                  <a:pt x="19390" y="4997"/>
                  <a:pt x="19128" y="5135"/>
                  <a:pt x="18844" y="5192"/>
                </a:cubicBezTo>
                <a:cubicBezTo>
                  <a:pt x="18560" y="5248"/>
                  <a:pt x="18265" y="5219"/>
                  <a:pt x="17997" y="5109"/>
                </a:cubicBezTo>
                <a:cubicBezTo>
                  <a:pt x="17729" y="4999"/>
                  <a:pt x="17501" y="4812"/>
                  <a:pt x="17340" y="4572"/>
                </a:cubicBezTo>
                <a:cubicBezTo>
                  <a:pt x="17178" y="4332"/>
                  <a:pt x="17093" y="4051"/>
                  <a:pt x="17093" y="3762"/>
                </a:cubicBezTo>
                <a:cubicBezTo>
                  <a:pt x="17093" y="3376"/>
                  <a:pt x="17247" y="3005"/>
                  <a:pt x="17522" y="2732"/>
                </a:cubicBezTo>
                <a:cubicBezTo>
                  <a:pt x="17797" y="2459"/>
                  <a:pt x="18170" y="2305"/>
                  <a:pt x="18558" y="2305"/>
                </a:cubicBezTo>
                <a:cubicBezTo>
                  <a:pt x="18848" y="2305"/>
                  <a:pt x="19131" y="2391"/>
                  <a:pt x="19372" y="2551"/>
                </a:cubicBezTo>
                <a:cubicBezTo>
                  <a:pt x="19613" y="2711"/>
                  <a:pt x="19801" y="2939"/>
                  <a:pt x="19912" y="3205"/>
                </a:cubicBezTo>
                <a:cubicBezTo>
                  <a:pt x="20023" y="3471"/>
                  <a:pt x="20052" y="3764"/>
                  <a:pt x="19995" y="4047"/>
                </a:cubicBezTo>
                <a:close/>
                <a:moveTo>
                  <a:pt x="18481" y="14745"/>
                </a:moveTo>
                <a:cubicBezTo>
                  <a:pt x="18642" y="14985"/>
                  <a:pt x="18728" y="15266"/>
                  <a:pt x="18728" y="15554"/>
                </a:cubicBezTo>
                <a:cubicBezTo>
                  <a:pt x="18727" y="15746"/>
                  <a:pt x="18688" y="15936"/>
                  <a:pt x="18613" y="16113"/>
                </a:cubicBezTo>
                <a:cubicBezTo>
                  <a:pt x="18538" y="16290"/>
                  <a:pt x="18429" y="16451"/>
                  <a:pt x="18291" y="16585"/>
                </a:cubicBezTo>
                <a:cubicBezTo>
                  <a:pt x="18153" y="16720"/>
                  <a:pt x="17990" y="16826"/>
                  <a:pt x="17811" y="16898"/>
                </a:cubicBezTo>
                <a:cubicBezTo>
                  <a:pt x="17632" y="16970"/>
                  <a:pt x="17440" y="17006"/>
                  <a:pt x="17247" y="17004"/>
                </a:cubicBezTo>
                <a:lnTo>
                  <a:pt x="17263" y="17012"/>
                </a:lnTo>
                <a:cubicBezTo>
                  <a:pt x="16973" y="17012"/>
                  <a:pt x="16690" y="16926"/>
                  <a:pt x="16448" y="16766"/>
                </a:cubicBezTo>
                <a:cubicBezTo>
                  <a:pt x="16207" y="16606"/>
                  <a:pt x="16019" y="16378"/>
                  <a:pt x="15909" y="16112"/>
                </a:cubicBezTo>
                <a:cubicBezTo>
                  <a:pt x="15798" y="15846"/>
                  <a:pt x="15769" y="15553"/>
                  <a:pt x="15825" y="15270"/>
                </a:cubicBezTo>
                <a:cubicBezTo>
                  <a:pt x="15882" y="14987"/>
                  <a:pt x="16021" y="14728"/>
                  <a:pt x="16226" y="14524"/>
                </a:cubicBezTo>
                <a:cubicBezTo>
                  <a:pt x="16431" y="14320"/>
                  <a:pt x="16692" y="14181"/>
                  <a:pt x="16977" y="14125"/>
                </a:cubicBezTo>
                <a:cubicBezTo>
                  <a:pt x="17261" y="14069"/>
                  <a:pt x="17556" y="14098"/>
                  <a:pt x="17823" y="14208"/>
                </a:cubicBezTo>
                <a:cubicBezTo>
                  <a:pt x="18091" y="14318"/>
                  <a:pt x="18320" y="14505"/>
                  <a:pt x="18481" y="14745"/>
                </a:cubicBezTo>
                <a:close/>
                <a:moveTo>
                  <a:pt x="15426" y="13167"/>
                </a:moveTo>
                <a:lnTo>
                  <a:pt x="11416" y="10906"/>
                </a:lnTo>
                <a:cubicBezTo>
                  <a:pt x="11494" y="10639"/>
                  <a:pt x="11534" y="10362"/>
                  <a:pt x="11536" y="10083"/>
                </a:cubicBezTo>
                <a:cubicBezTo>
                  <a:pt x="11534" y="9755"/>
                  <a:pt x="11478" y="9429"/>
                  <a:pt x="11369" y="9118"/>
                </a:cubicBezTo>
                <a:lnTo>
                  <a:pt x="16497" y="5935"/>
                </a:lnTo>
                <a:cubicBezTo>
                  <a:pt x="16828" y="6243"/>
                  <a:pt x="17224" y="6473"/>
                  <a:pt x="17657" y="6608"/>
                </a:cubicBezTo>
                <a:lnTo>
                  <a:pt x="16756" y="12594"/>
                </a:lnTo>
                <a:cubicBezTo>
                  <a:pt x="16272" y="12672"/>
                  <a:pt x="15815" y="12869"/>
                  <a:pt x="15426" y="13167"/>
                </a:cubicBezTo>
                <a:close/>
                <a:moveTo>
                  <a:pt x="14254" y="15539"/>
                </a:moveTo>
                <a:cubicBezTo>
                  <a:pt x="14254" y="15581"/>
                  <a:pt x="14254" y="15620"/>
                  <a:pt x="14254" y="15662"/>
                </a:cubicBezTo>
                <a:lnTo>
                  <a:pt x="8369" y="17373"/>
                </a:lnTo>
                <a:cubicBezTo>
                  <a:pt x="8143" y="16843"/>
                  <a:pt x="7768" y="16390"/>
                  <a:pt x="7290" y="16066"/>
                </a:cubicBezTo>
                <a:lnTo>
                  <a:pt x="8291" y="13071"/>
                </a:lnTo>
                <a:cubicBezTo>
                  <a:pt x="8369" y="13071"/>
                  <a:pt x="8442" y="13071"/>
                  <a:pt x="8523" y="13071"/>
                </a:cubicBezTo>
                <a:cubicBezTo>
                  <a:pt x="9307" y="13070"/>
                  <a:pt x="10059" y="12765"/>
                  <a:pt x="10619" y="12221"/>
                </a:cubicBezTo>
                <a:lnTo>
                  <a:pt x="14486" y="14386"/>
                </a:lnTo>
                <a:cubicBezTo>
                  <a:pt x="14334" y="14751"/>
                  <a:pt x="14255" y="15143"/>
                  <a:pt x="14254" y="15539"/>
                </a:cubicBezTo>
                <a:close/>
                <a:moveTo>
                  <a:pt x="7301" y="9272"/>
                </a:moveTo>
                <a:cubicBezTo>
                  <a:pt x="7461" y="9031"/>
                  <a:pt x="7690" y="8843"/>
                  <a:pt x="7957" y="8731"/>
                </a:cubicBezTo>
                <a:cubicBezTo>
                  <a:pt x="8225" y="8620"/>
                  <a:pt x="8520" y="8590"/>
                  <a:pt x="8805" y="8645"/>
                </a:cubicBezTo>
                <a:cubicBezTo>
                  <a:pt x="9089" y="8701"/>
                  <a:pt x="9351" y="8839"/>
                  <a:pt x="9557" y="9043"/>
                </a:cubicBezTo>
                <a:cubicBezTo>
                  <a:pt x="9763" y="9246"/>
                  <a:pt x="9903" y="9505"/>
                  <a:pt x="9960" y="9788"/>
                </a:cubicBezTo>
                <a:cubicBezTo>
                  <a:pt x="10017" y="10071"/>
                  <a:pt x="9989" y="10365"/>
                  <a:pt x="9878" y="10632"/>
                </a:cubicBezTo>
                <a:cubicBezTo>
                  <a:pt x="9767" y="10898"/>
                  <a:pt x="9580" y="11126"/>
                  <a:pt x="9338" y="11287"/>
                </a:cubicBezTo>
                <a:cubicBezTo>
                  <a:pt x="9097" y="11447"/>
                  <a:pt x="8814" y="11533"/>
                  <a:pt x="8523" y="11533"/>
                </a:cubicBezTo>
                <a:cubicBezTo>
                  <a:pt x="8136" y="11533"/>
                  <a:pt x="7764" y="11380"/>
                  <a:pt x="7490" y="11109"/>
                </a:cubicBezTo>
                <a:cubicBezTo>
                  <a:pt x="7215" y="10837"/>
                  <a:pt x="7060" y="10469"/>
                  <a:pt x="7058" y="10083"/>
                </a:cubicBezTo>
                <a:cubicBezTo>
                  <a:pt x="7056" y="9795"/>
                  <a:pt x="7141" y="9512"/>
                  <a:pt x="7301" y="9272"/>
                </a:cubicBezTo>
                <a:close/>
                <a:moveTo>
                  <a:pt x="6627" y="19566"/>
                </a:moveTo>
                <a:cubicBezTo>
                  <a:pt x="6352" y="19838"/>
                  <a:pt x="5980" y="19991"/>
                  <a:pt x="5592" y="19991"/>
                </a:cubicBezTo>
                <a:cubicBezTo>
                  <a:pt x="5302" y="19991"/>
                  <a:pt x="5019" y="19906"/>
                  <a:pt x="4778" y="19746"/>
                </a:cubicBezTo>
                <a:cubicBezTo>
                  <a:pt x="4537" y="19585"/>
                  <a:pt x="4349" y="19357"/>
                  <a:pt x="4238" y="19091"/>
                </a:cubicBezTo>
                <a:cubicBezTo>
                  <a:pt x="4127" y="18824"/>
                  <a:pt x="4098" y="18531"/>
                  <a:pt x="4155" y="18249"/>
                </a:cubicBezTo>
                <a:cubicBezTo>
                  <a:pt x="4212" y="17966"/>
                  <a:pt x="4352" y="17706"/>
                  <a:pt x="4557" y="17503"/>
                </a:cubicBezTo>
                <a:cubicBezTo>
                  <a:pt x="4763" y="17299"/>
                  <a:pt x="5024" y="17160"/>
                  <a:pt x="5309" y="17105"/>
                </a:cubicBezTo>
                <a:cubicBezTo>
                  <a:pt x="5593" y="17049"/>
                  <a:pt x="5888" y="17078"/>
                  <a:pt x="6156" y="17189"/>
                </a:cubicBezTo>
                <a:cubicBezTo>
                  <a:pt x="6424" y="17300"/>
                  <a:pt x="6652" y="17487"/>
                  <a:pt x="6813" y="17728"/>
                </a:cubicBezTo>
                <a:cubicBezTo>
                  <a:pt x="6973" y="17967"/>
                  <a:pt x="7059" y="18250"/>
                  <a:pt x="7058" y="18538"/>
                </a:cubicBezTo>
                <a:cubicBezTo>
                  <a:pt x="7057" y="18924"/>
                  <a:pt x="6902" y="19294"/>
                  <a:pt x="6627" y="19566"/>
                </a:cubicBezTo>
                <a:close/>
                <a:moveTo>
                  <a:pt x="3899" y="5850"/>
                </a:moveTo>
                <a:cubicBezTo>
                  <a:pt x="4016" y="5815"/>
                  <a:pt x="4131" y="5771"/>
                  <a:pt x="4243" y="5719"/>
                </a:cubicBezTo>
                <a:lnTo>
                  <a:pt x="6110" y="8299"/>
                </a:lnTo>
                <a:cubicBezTo>
                  <a:pt x="5867" y="8623"/>
                  <a:pt x="5692" y="8991"/>
                  <a:pt x="5596" y="9384"/>
                </a:cubicBezTo>
                <a:cubicBezTo>
                  <a:pt x="5500" y="9777"/>
                  <a:pt x="5485" y="10184"/>
                  <a:pt x="5552" y="10582"/>
                </a:cubicBezTo>
                <a:cubicBezTo>
                  <a:pt x="5620" y="10981"/>
                  <a:pt x="5768" y="11361"/>
                  <a:pt x="5987" y="11701"/>
                </a:cubicBezTo>
                <a:cubicBezTo>
                  <a:pt x="6207" y="12041"/>
                  <a:pt x="6493" y="12333"/>
                  <a:pt x="6830" y="12559"/>
                </a:cubicBezTo>
                <a:lnTo>
                  <a:pt x="5832" y="15547"/>
                </a:lnTo>
                <a:cubicBezTo>
                  <a:pt x="5751" y="15547"/>
                  <a:pt x="5673" y="15547"/>
                  <a:pt x="5592" y="15547"/>
                </a:cubicBezTo>
                <a:lnTo>
                  <a:pt x="5546" y="15547"/>
                </a:lnTo>
                <a:cubicBezTo>
                  <a:pt x="5546" y="15547"/>
                  <a:pt x="3899" y="5850"/>
                  <a:pt x="3899" y="5850"/>
                </a:cubicBezTo>
                <a:close/>
                <a:moveTo>
                  <a:pt x="3009" y="4447"/>
                </a:moveTo>
                <a:cubicBezTo>
                  <a:pt x="2620" y="4447"/>
                  <a:pt x="2248" y="4293"/>
                  <a:pt x="1973" y="4020"/>
                </a:cubicBezTo>
                <a:cubicBezTo>
                  <a:pt x="1698" y="3747"/>
                  <a:pt x="1544" y="3376"/>
                  <a:pt x="1544" y="2990"/>
                </a:cubicBezTo>
                <a:cubicBezTo>
                  <a:pt x="1544" y="2701"/>
                  <a:pt x="1630" y="2420"/>
                  <a:pt x="1791" y="2180"/>
                </a:cubicBezTo>
                <a:cubicBezTo>
                  <a:pt x="1952" y="1940"/>
                  <a:pt x="2181" y="1754"/>
                  <a:pt x="2448" y="1643"/>
                </a:cubicBezTo>
                <a:cubicBezTo>
                  <a:pt x="2716" y="1533"/>
                  <a:pt x="3011" y="1504"/>
                  <a:pt x="3295" y="1561"/>
                </a:cubicBezTo>
                <a:cubicBezTo>
                  <a:pt x="3579" y="1617"/>
                  <a:pt x="3841" y="1756"/>
                  <a:pt x="4045" y="1959"/>
                </a:cubicBezTo>
                <a:cubicBezTo>
                  <a:pt x="4250" y="2163"/>
                  <a:pt x="4390" y="2423"/>
                  <a:pt x="4447" y="2706"/>
                </a:cubicBezTo>
                <a:cubicBezTo>
                  <a:pt x="4503" y="2988"/>
                  <a:pt x="4474" y="3281"/>
                  <a:pt x="4363" y="3547"/>
                </a:cubicBezTo>
                <a:cubicBezTo>
                  <a:pt x="4252" y="3814"/>
                  <a:pt x="4064" y="4041"/>
                  <a:pt x="3823" y="4201"/>
                </a:cubicBezTo>
                <a:cubicBezTo>
                  <a:pt x="3582" y="4361"/>
                  <a:pt x="3299" y="4447"/>
                  <a:pt x="3009" y="4447"/>
                </a:cubicBezTo>
                <a:close/>
                <a:moveTo>
                  <a:pt x="5724" y="4278"/>
                </a:moveTo>
                <a:lnTo>
                  <a:pt x="15584" y="4308"/>
                </a:lnTo>
                <a:cubicBezTo>
                  <a:pt x="15608" y="4420"/>
                  <a:pt x="15635" y="4528"/>
                  <a:pt x="15666" y="4635"/>
                </a:cubicBezTo>
                <a:lnTo>
                  <a:pt x="10511" y="7838"/>
                </a:lnTo>
                <a:cubicBezTo>
                  <a:pt x="10083" y="7460"/>
                  <a:pt x="9555" y="7213"/>
                  <a:pt x="8989" y="7124"/>
                </a:cubicBezTo>
                <a:cubicBezTo>
                  <a:pt x="8424" y="7036"/>
                  <a:pt x="7845" y="7110"/>
                  <a:pt x="7321" y="7338"/>
                </a:cubicBezTo>
                <a:lnTo>
                  <a:pt x="5441" y="4747"/>
                </a:lnTo>
                <a:cubicBezTo>
                  <a:pt x="5549" y="4599"/>
                  <a:pt x="5643" y="4442"/>
                  <a:pt x="5724" y="4278"/>
                </a:cubicBezTo>
                <a:close/>
                <a:moveTo>
                  <a:pt x="20839" y="1813"/>
                </a:moveTo>
                <a:cubicBezTo>
                  <a:pt x="20378" y="1274"/>
                  <a:pt x="19741" y="914"/>
                  <a:pt x="19039" y="798"/>
                </a:cubicBezTo>
                <a:cubicBezTo>
                  <a:pt x="18337" y="681"/>
                  <a:pt x="17617" y="815"/>
                  <a:pt x="17005" y="1176"/>
                </a:cubicBezTo>
                <a:cubicBezTo>
                  <a:pt x="16393" y="1538"/>
                  <a:pt x="15930" y="2102"/>
                  <a:pt x="15697" y="2771"/>
                </a:cubicBezTo>
                <a:lnTo>
                  <a:pt x="6006" y="2740"/>
                </a:lnTo>
                <a:cubicBezTo>
                  <a:pt x="5959" y="2189"/>
                  <a:pt x="5760" y="1662"/>
                  <a:pt x="5431" y="1218"/>
                </a:cubicBezTo>
                <a:cubicBezTo>
                  <a:pt x="5101" y="773"/>
                  <a:pt x="4654" y="428"/>
                  <a:pt x="4140" y="220"/>
                </a:cubicBezTo>
                <a:cubicBezTo>
                  <a:pt x="3625" y="12"/>
                  <a:pt x="3062" y="-50"/>
                  <a:pt x="2514" y="41"/>
                </a:cubicBezTo>
                <a:cubicBezTo>
                  <a:pt x="1966" y="131"/>
                  <a:pt x="1454" y="371"/>
                  <a:pt x="1035" y="734"/>
                </a:cubicBezTo>
                <a:cubicBezTo>
                  <a:pt x="615" y="1096"/>
                  <a:pt x="305" y="1567"/>
                  <a:pt x="138" y="2094"/>
                </a:cubicBezTo>
                <a:cubicBezTo>
                  <a:pt x="-28" y="2621"/>
                  <a:pt x="-45" y="3183"/>
                  <a:pt x="90" y="3719"/>
                </a:cubicBezTo>
                <a:cubicBezTo>
                  <a:pt x="225" y="4255"/>
                  <a:pt x="507" y="4743"/>
                  <a:pt x="904" y="5129"/>
                </a:cubicBezTo>
                <a:cubicBezTo>
                  <a:pt x="1302" y="5516"/>
                  <a:pt x="1798" y="5785"/>
                  <a:pt x="2340" y="5908"/>
                </a:cubicBezTo>
                <a:lnTo>
                  <a:pt x="4049" y="15962"/>
                </a:lnTo>
                <a:cubicBezTo>
                  <a:pt x="3611" y="16222"/>
                  <a:pt x="3247" y="16589"/>
                  <a:pt x="2991" y="17028"/>
                </a:cubicBezTo>
                <a:cubicBezTo>
                  <a:pt x="2735" y="17466"/>
                  <a:pt x="2595" y="17962"/>
                  <a:pt x="2585" y="18470"/>
                </a:cubicBezTo>
                <a:cubicBezTo>
                  <a:pt x="2575" y="18977"/>
                  <a:pt x="2694" y="19478"/>
                  <a:pt x="2933" y="19927"/>
                </a:cubicBezTo>
                <a:cubicBezTo>
                  <a:pt x="3171" y="20375"/>
                  <a:pt x="3520" y="20756"/>
                  <a:pt x="3947" y="21034"/>
                </a:cubicBezTo>
                <a:cubicBezTo>
                  <a:pt x="4374" y="21311"/>
                  <a:pt x="4866" y="21476"/>
                  <a:pt x="5374" y="21513"/>
                </a:cubicBezTo>
                <a:cubicBezTo>
                  <a:pt x="5883" y="21550"/>
                  <a:pt x="6393" y="21457"/>
                  <a:pt x="6856" y="21244"/>
                </a:cubicBezTo>
                <a:cubicBezTo>
                  <a:pt x="7319" y="21031"/>
                  <a:pt x="7720" y="20705"/>
                  <a:pt x="8021" y="20295"/>
                </a:cubicBezTo>
                <a:cubicBezTo>
                  <a:pt x="8322" y="19886"/>
                  <a:pt x="8514" y="19407"/>
                  <a:pt x="8578" y="18903"/>
                </a:cubicBezTo>
                <a:lnTo>
                  <a:pt x="14691" y="17139"/>
                </a:lnTo>
                <a:cubicBezTo>
                  <a:pt x="14945" y="17541"/>
                  <a:pt x="15292" y="17878"/>
                  <a:pt x="15704" y="18121"/>
                </a:cubicBezTo>
                <a:cubicBezTo>
                  <a:pt x="16115" y="18364"/>
                  <a:pt x="16579" y="18506"/>
                  <a:pt x="17056" y="18535"/>
                </a:cubicBezTo>
                <a:cubicBezTo>
                  <a:pt x="17533" y="18564"/>
                  <a:pt x="18011" y="18480"/>
                  <a:pt x="18449" y="18288"/>
                </a:cubicBezTo>
                <a:cubicBezTo>
                  <a:pt x="18887" y="18097"/>
                  <a:pt x="19273" y="17805"/>
                  <a:pt x="19575" y="17436"/>
                </a:cubicBezTo>
                <a:cubicBezTo>
                  <a:pt x="19876" y="17067"/>
                  <a:pt x="20085" y="16632"/>
                  <a:pt x="20184" y="16166"/>
                </a:cubicBezTo>
                <a:cubicBezTo>
                  <a:pt x="20282" y="15701"/>
                  <a:pt x="20268" y="15219"/>
                  <a:pt x="20142" y="14760"/>
                </a:cubicBezTo>
                <a:cubicBezTo>
                  <a:pt x="20016" y="14301"/>
                  <a:pt x="19781" y="13879"/>
                  <a:pt x="19458" y="13529"/>
                </a:cubicBezTo>
                <a:cubicBezTo>
                  <a:pt x="19135" y="13178"/>
                  <a:pt x="18732" y="12909"/>
                  <a:pt x="18284" y="12744"/>
                </a:cubicBezTo>
                <a:lnTo>
                  <a:pt x="19208" y="6658"/>
                </a:lnTo>
                <a:cubicBezTo>
                  <a:pt x="19873" y="6508"/>
                  <a:pt x="20468" y="6139"/>
                  <a:pt x="20895" y="5609"/>
                </a:cubicBezTo>
                <a:cubicBezTo>
                  <a:pt x="21321" y="5080"/>
                  <a:pt x="21554" y="4422"/>
                  <a:pt x="21555" y="3743"/>
                </a:cubicBezTo>
                <a:cubicBezTo>
                  <a:pt x="21553" y="3036"/>
                  <a:pt x="21299" y="2352"/>
                  <a:pt x="20839" y="1813"/>
                </a:cubicBezTo>
                <a:close/>
              </a:path>
            </a:pathLst>
          </a:custGeom>
          <a:solidFill>
            <a:schemeClr val="lt1"/>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54" name="Google Shape;3954;p449"/>
          <p:cNvSpPr txBox="1"/>
          <p:nvPr/>
        </p:nvSpPr>
        <p:spPr>
          <a:xfrm>
            <a:off x="4464123" y="4881325"/>
            <a:ext cx="47247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rgbClr val="888888"/>
                </a:solidFill>
                <a:latin typeface="Inter"/>
                <a:ea typeface="Inter"/>
                <a:cs typeface="Inter"/>
                <a:sym typeface="Inter"/>
              </a:rPr>
              <a:t>ZTNA = Zero Trust Network Access | SWG = Secure Web Gateway | CASB = Cloud Access Security Broker</a:t>
            </a:r>
            <a:endParaRPr sz="700">
              <a:solidFill>
                <a:srgbClr val="888888"/>
              </a:solidFill>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99"/>
        <p:cNvGrpSpPr/>
        <p:nvPr/>
      </p:nvGrpSpPr>
      <p:grpSpPr>
        <a:xfrm>
          <a:off x="0" y="0"/>
          <a:ext cx="0" cy="0"/>
          <a:chOff x="0" y="0"/>
          <a:chExt cx="0" cy="0"/>
        </a:xfrm>
      </p:grpSpPr>
      <p:sp>
        <p:nvSpPr>
          <p:cNvPr id="5100" name="Google Shape;5100;p46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a:t>
            </a:r>
            <a:endParaRPr/>
          </a:p>
        </p:txBody>
      </p:sp>
      <p:sp>
        <p:nvSpPr>
          <p:cNvPr id="5101" name="Google Shape;5101;p46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get started</a:t>
            </a:r>
            <a:endParaRPr/>
          </a:p>
        </p:txBody>
      </p:sp>
      <p:sp>
        <p:nvSpPr>
          <p:cNvPr id="5102" name="Google Shape;5102;p467"/>
          <p:cNvSpPr/>
          <p:nvPr/>
        </p:nvSpPr>
        <p:spPr>
          <a:xfrm>
            <a:off x="237350" y="1322425"/>
            <a:ext cx="5318700" cy="3402300"/>
          </a:xfrm>
          <a:prstGeom prst="rect">
            <a:avLst/>
          </a:prstGeom>
          <a:solidFill>
            <a:srgbClr val="F8FB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467"/>
          <p:cNvSpPr txBox="1"/>
          <p:nvPr/>
        </p:nvSpPr>
        <p:spPr>
          <a:xfrm>
            <a:off x="5941775" y="1333100"/>
            <a:ext cx="2961900" cy="3402300"/>
          </a:xfrm>
          <a:prstGeom prst="rect">
            <a:avLst/>
          </a:prstGeom>
          <a:solidFill>
            <a:srgbClr val="E2F5FA"/>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5104" name="Google Shape;5104;p467"/>
          <p:cNvSpPr txBox="1"/>
          <p:nvPr/>
        </p:nvSpPr>
        <p:spPr>
          <a:xfrm>
            <a:off x="6125550" y="1551350"/>
            <a:ext cx="2592300" cy="2278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500" b="1">
                <a:solidFill>
                  <a:srgbClr val="222222"/>
                </a:solidFill>
                <a:latin typeface="Inter"/>
                <a:ea typeface="Inter"/>
                <a:cs typeface="Inter"/>
                <a:sym typeface="Inter"/>
              </a:rPr>
              <a:t>Ready to transform </a:t>
            </a:r>
            <a:br>
              <a:rPr lang="en" sz="1500" b="1">
                <a:solidFill>
                  <a:srgbClr val="222222"/>
                </a:solidFill>
                <a:latin typeface="Inter"/>
                <a:ea typeface="Inter"/>
                <a:cs typeface="Inter"/>
                <a:sym typeface="Inter"/>
              </a:rPr>
            </a:br>
            <a:r>
              <a:rPr lang="en" sz="1500" b="1">
                <a:solidFill>
                  <a:srgbClr val="222222"/>
                </a:solidFill>
                <a:latin typeface="Inter"/>
                <a:ea typeface="Inter"/>
                <a:cs typeface="Inter"/>
                <a:sym typeface="Inter"/>
              </a:rPr>
              <a:t>your network with </a:t>
            </a:r>
            <a:br>
              <a:rPr lang="en" sz="1500" b="1">
                <a:solidFill>
                  <a:srgbClr val="222222"/>
                </a:solidFill>
                <a:latin typeface="Inter"/>
                <a:ea typeface="Inter"/>
                <a:cs typeface="Inter"/>
                <a:sym typeface="Inter"/>
              </a:rPr>
            </a:br>
            <a:r>
              <a:rPr lang="en" sz="1500" b="1">
                <a:solidFill>
                  <a:srgbClr val="222222"/>
                </a:solidFill>
                <a:latin typeface="Inter"/>
                <a:ea typeface="Inter"/>
                <a:cs typeface="Inter"/>
                <a:sym typeface="Inter"/>
              </a:rPr>
              <a:t>Cloudflare One?</a:t>
            </a:r>
            <a:endParaRPr sz="1500" b="1">
              <a:solidFill>
                <a:srgbClr val="222222"/>
              </a:solidFill>
              <a:latin typeface="Inter"/>
              <a:ea typeface="Inter"/>
              <a:cs typeface="Inter"/>
              <a:sym typeface="Inter"/>
            </a:endParaRPr>
          </a:p>
          <a:p>
            <a:pPr marL="0" lvl="0" indent="0" algn="l" rtl="0">
              <a:spcBef>
                <a:spcPts val="0"/>
              </a:spcBef>
              <a:spcAft>
                <a:spcPts val="0"/>
              </a:spcAft>
              <a:buNone/>
            </a:pPr>
            <a:endParaRPr sz="1500" b="1">
              <a:solidFill>
                <a:srgbClr val="222222"/>
              </a:solidFill>
              <a:latin typeface="Inter"/>
              <a:ea typeface="Inter"/>
              <a:cs typeface="Inter"/>
              <a:sym typeface="Inter"/>
            </a:endParaRPr>
          </a:p>
          <a:p>
            <a:pPr marL="0" lvl="0" indent="0" algn="l" rtl="0">
              <a:spcBef>
                <a:spcPts val="0"/>
              </a:spcBef>
              <a:spcAft>
                <a:spcPts val="0"/>
              </a:spcAft>
              <a:buNone/>
            </a:pPr>
            <a:r>
              <a:rPr lang="en" sz="1500" b="1">
                <a:solidFill>
                  <a:srgbClr val="222222"/>
                </a:solidFill>
                <a:latin typeface="Inter"/>
                <a:ea typeface="Inter"/>
                <a:cs typeface="Inter"/>
                <a:sym typeface="Inter"/>
              </a:rPr>
              <a:t>Start a proof of concept with your account </a:t>
            </a:r>
            <a:br>
              <a:rPr lang="en" sz="1500" b="1">
                <a:solidFill>
                  <a:srgbClr val="222222"/>
                </a:solidFill>
                <a:latin typeface="Inter"/>
                <a:ea typeface="Inter"/>
                <a:cs typeface="Inter"/>
                <a:sym typeface="Inter"/>
              </a:rPr>
            </a:br>
            <a:r>
              <a:rPr lang="en" sz="1500" b="1">
                <a:solidFill>
                  <a:srgbClr val="222222"/>
                </a:solidFill>
                <a:latin typeface="Inter"/>
                <a:ea typeface="Inter"/>
                <a:cs typeface="Inter"/>
                <a:sym typeface="Inter"/>
              </a:rPr>
              <a:t>team today. </a:t>
            </a:r>
            <a:endParaRPr sz="1500" b="1">
              <a:solidFill>
                <a:srgbClr val="222222"/>
              </a:solidFill>
              <a:latin typeface="Inter"/>
              <a:ea typeface="Inter"/>
              <a:cs typeface="Inter"/>
              <a:sym typeface="Inter"/>
            </a:endParaRPr>
          </a:p>
          <a:p>
            <a:pPr marL="0" lvl="0" indent="0" algn="l" rtl="0">
              <a:spcBef>
                <a:spcPts val="1000"/>
              </a:spcBef>
              <a:spcAft>
                <a:spcPts val="0"/>
              </a:spcAft>
              <a:buNone/>
            </a:pPr>
            <a:endParaRPr sz="1500" b="1">
              <a:solidFill>
                <a:srgbClr val="999999"/>
              </a:solidFill>
              <a:latin typeface="Inter"/>
              <a:ea typeface="Inter"/>
              <a:cs typeface="Inter"/>
              <a:sym typeface="Inter"/>
            </a:endParaRPr>
          </a:p>
        </p:txBody>
      </p:sp>
      <p:sp>
        <p:nvSpPr>
          <p:cNvPr id="5105" name="Google Shape;5105;p467"/>
          <p:cNvSpPr txBox="1"/>
          <p:nvPr/>
        </p:nvSpPr>
        <p:spPr>
          <a:xfrm>
            <a:off x="1280413" y="2014052"/>
            <a:ext cx="831300" cy="251100"/>
          </a:xfrm>
          <a:prstGeom prst="rect">
            <a:avLst/>
          </a:prstGeom>
          <a:solidFill>
            <a:srgbClr val="FFFFFF"/>
          </a:solidFill>
          <a:ln>
            <a:noFill/>
          </a:ln>
        </p:spPr>
        <p:txBody>
          <a:bodyPr spcFirstLastPara="1" wrap="square" lIns="0" tIns="0" rIns="0" bIns="0" anchor="ctr" anchorCtr="0">
            <a:noAutofit/>
          </a:bodyPr>
          <a:lstStyle/>
          <a:p>
            <a:pPr marL="0" marR="0" lvl="0" indent="0" algn="l" rtl="0">
              <a:lnSpc>
                <a:spcPct val="90000"/>
              </a:lnSpc>
              <a:spcBef>
                <a:spcPts val="300"/>
              </a:spcBef>
              <a:spcAft>
                <a:spcPts val="0"/>
              </a:spcAft>
              <a:buClr>
                <a:srgbClr val="000000"/>
              </a:buClr>
              <a:buSzPts val="950"/>
              <a:buFont typeface="Arial"/>
              <a:buNone/>
            </a:pPr>
            <a:endParaRPr sz="1000">
              <a:solidFill>
                <a:srgbClr val="222222"/>
              </a:solidFill>
              <a:latin typeface="Inter Medium"/>
              <a:ea typeface="Inter Medium"/>
              <a:cs typeface="Inter Medium"/>
              <a:sym typeface="Inter Medium"/>
            </a:endParaRPr>
          </a:p>
        </p:txBody>
      </p:sp>
      <p:pic>
        <p:nvPicPr>
          <p:cNvPr id="5106" name="Google Shape;5106;p467"/>
          <p:cNvPicPr preferRelativeResize="0"/>
          <p:nvPr/>
        </p:nvPicPr>
        <p:blipFill>
          <a:blip r:embed="rId3">
            <a:alphaModFix/>
          </a:blip>
          <a:stretch>
            <a:fillRect/>
          </a:stretch>
        </p:blipFill>
        <p:spPr>
          <a:xfrm>
            <a:off x="1382883" y="1598126"/>
            <a:ext cx="3027625" cy="2850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10"/>
        <p:cNvGrpSpPr/>
        <p:nvPr/>
      </p:nvGrpSpPr>
      <p:grpSpPr>
        <a:xfrm>
          <a:off x="0" y="0"/>
          <a:ext cx="0" cy="0"/>
          <a:chOff x="0" y="0"/>
          <a:chExt cx="0" cy="0"/>
        </a:xfrm>
      </p:grpSpPr>
      <p:sp>
        <p:nvSpPr>
          <p:cNvPr id="5111" name="Google Shape;5111;p468"/>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Thank you</a:t>
            </a:r>
            <a:endParaRPr/>
          </a:p>
        </p:txBody>
      </p:sp>
      <p:sp>
        <p:nvSpPr>
          <p:cNvPr id="5112" name="Google Shape;5112;p46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58"/>
        <p:cNvGrpSpPr/>
        <p:nvPr/>
      </p:nvGrpSpPr>
      <p:grpSpPr>
        <a:xfrm>
          <a:off x="0" y="0"/>
          <a:ext cx="0" cy="0"/>
          <a:chOff x="0" y="0"/>
          <a:chExt cx="0" cy="0"/>
        </a:xfrm>
      </p:grpSpPr>
      <p:sp>
        <p:nvSpPr>
          <p:cNvPr id="3959" name="Google Shape;3959;p45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Secure Access Service Edge (SASE)</a:t>
            </a:r>
            <a:endParaRPr/>
          </a:p>
        </p:txBody>
      </p:sp>
      <p:sp>
        <p:nvSpPr>
          <p:cNvPr id="3960" name="Google Shape;3960;p450"/>
          <p:cNvSpPr txBox="1">
            <a:spLocks noGrp="1"/>
          </p:cNvSpPr>
          <p:nvPr>
            <p:ph type="title"/>
          </p:nvPr>
        </p:nvSpPr>
        <p:spPr>
          <a:xfrm>
            <a:off x="239300" y="858900"/>
            <a:ext cx="84096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Perimeter-based security models are breaking under pressure</a:t>
            </a:r>
            <a:endParaRPr/>
          </a:p>
        </p:txBody>
      </p:sp>
      <p:sp>
        <p:nvSpPr>
          <p:cNvPr id="3961" name="Google Shape;3961;p450"/>
          <p:cNvSpPr/>
          <p:nvPr/>
        </p:nvSpPr>
        <p:spPr>
          <a:xfrm>
            <a:off x="4756575" y="1295850"/>
            <a:ext cx="4135800" cy="3569400"/>
          </a:xfrm>
          <a:prstGeom prst="rect">
            <a:avLst/>
          </a:prstGeom>
          <a:solidFill>
            <a:srgbClr val="F8FB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2" name="Google Shape;3962;p450"/>
          <p:cNvSpPr/>
          <p:nvPr/>
        </p:nvSpPr>
        <p:spPr>
          <a:xfrm>
            <a:off x="237263" y="1295850"/>
            <a:ext cx="4135800" cy="35694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63" name="Google Shape;3963;p450"/>
          <p:cNvCxnSpPr/>
          <p:nvPr/>
        </p:nvCxnSpPr>
        <p:spPr>
          <a:xfrm>
            <a:off x="1066663" y="4177491"/>
            <a:ext cx="189600" cy="0"/>
          </a:xfrm>
          <a:prstGeom prst="straightConnector1">
            <a:avLst/>
          </a:prstGeom>
          <a:noFill/>
          <a:ln w="9525" cap="flat" cmpd="sng">
            <a:solidFill>
              <a:srgbClr val="222222"/>
            </a:solidFill>
            <a:prstDash val="solid"/>
            <a:round/>
            <a:headEnd type="none" w="med" len="med"/>
            <a:tailEnd type="none" w="med" len="med"/>
          </a:ln>
        </p:spPr>
      </p:cxnSp>
      <p:sp>
        <p:nvSpPr>
          <p:cNvPr id="3964" name="Google Shape;3964;p450"/>
          <p:cNvSpPr txBox="1"/>
          <p:nvPr/>
        </p:nvSpPr>
        <p:spPr>
          <a:xfrm>
            <a:off x="341212" y="1383650"/>
            <a:ext cx="3770400" cy="35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solidFill>
                  <a:srgbClr val="222222"/>
                </a:solidFill>
                <a:latin typeface="Inter"/>
                <a:ea typeface="Inter"/>
                <a:cs typeface="Inter"/>
                <a:sym typeface="Inter"/>
              </a:rPr>
              <a:t>Today’s corporate network</a:t>
            </a:r>
            <a:endParaRPr sz="1600">
              <a:solidFill>
                <a:srgbClr val="222222"/>
              </a:solidFill>
              <a:latin typeface="Inter"/>
              <a:ea typeface="Inter"/>
              <a:cs typeface="Inter"/>
              <a:sym typeface="Inter"/>
            </a:endParaRPr>
          </a:p>
        </p:txBody>
      </p:sp>
      <p:sp>
        <p:nvSpPr>
          <p:cNvPr id="3965" name="Google Shape;3965;p450"/>
          <p:cNvSpPr/>
          <p:nvPr/>
        </p:nvSpPr>
        <p:spPr>
          <a:xfrm>
            <a:off x="1414187" y="2079175"/>
            <a:ext cx="1053600" cy="25095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50"/>
          <p:cNvSpPr/>
          <p:nvPr/>
        </p:nvSpPr>
        <p:spPr>
          <a:xfrm rot="-2208042">
            <a:off x="1289471" y="2733371"/>
            <a:ext cx="248400" cy="5016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67" name="Google Shape;3967;p450"/>
          <p:cNvGrpSpPr/>
          <p:nvPr/>
        </p:nvGrpSpPr>
        <p:grpSpPr>
          <a:xfrm>
            <a:off x="1755631" y="2201795"/>
            <a:ext cx="603300" cy="628162"/>
            <a:chOff x="1747923" y="6060045"/>
            <a:chExt cx="603300" cy="628162"/>
          </a:xfrm>
        </p:grpSpPr>
        <p:pic>
          <p:nvPicPr>
            <p:cNvPr id="3968" name="Google Shape;3968;p450"/>
            <p:cNvPicPr preferRelativeResize="0"/>
            <p:nvPr/>
          </p:nvPicPr>
          <p:blipFill rotWithShape="1">
            <a:blip r:embed="rId3">
              <a:alphaModFix/>
            </a:blip>
            <a:srcRect l="1057" r="1057"/>
            <a:stretch/>
          </p:blipFill>
          <p:spPr>
            <a:xfrm>
              <a:off x="1822772" y="6060045"/>
              <a:ext cx="516847" cy="426862"/>
            </a:xfrm>
            <a:prstGeom prst="rect">
              <a:avLst/>
            </a:prstGeom>
            <a:noFill/>
            <a:ln>
              <a:noFill/>
            </a:ln>
          </p:spPr>
        </p:pic>
        <p:sp>
          <p:nvSpPr>
            <p:cNvPr id="3969" name="Google Shape;3969;p450"/>
            <p:cNvSpPr txBox="1"/>
            <p:nvPr/>
          </p:nvSpPr>
          <p:spPr>
            <a:xfrm>
              <a:off x="1747923" y="6486907"/>
              <a:ext cx="6033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highlight>
                    <a:srgbClr val="F3F3F3"/>
                  </a:highlight>
                  <a:latin typeface="Inter SemiBold"/>
                  <a:ea typeface="Inter SemiBold"/>
                  <a:cs typeface="Inter SemiBold"/>
                  <a:sym typeface="Inter SemiBold"/>
                </a:rPr>
                <a:t>Data Center</a:t>
              </a:r>
              <a:endParaRPr sz="650">
                <a:highlight>
                  <a:srgbClr val="F3F3F3"/>
                </a:highlight>
                <a:latin typeface="Inter SemiBold"/>
                <a:ea typeface="Inter SemiBold"/>
                <a:cs typeface="Inter SemiBold"/>
                <a:sym typeface="Inter SemiBold"/>
              </a:endParaRPr>
            </a:p>
          </p:txBody>
        </p:sp>
      </p:grpSp>
      <p:grpSp>
        <p:nvGrpSpPr>
          <p:cNvPr id="3970" name="Google Shape;3970;p450"/>
          <p:cNvGrpSpPr/>
          <p:nvPr/>
        </p:nvGrpSpPr>
        <p:grpSpPr>
          <a:xfrm>
            <a:off x="359794" y="2933276"/>
            <a:ext cx="644062" cy="709636"/>
            <a:chOff x="3473956" y="6616264"/>
            <a:chExt cx="644062" cy="709636"/>
          </a:xfrm>
        </p:grpSpPr>
        <p:pic>
          <p:nvPicPr>
            <p:cNvPr id="3971" name="Google Shape;3971;p450"/>
            <p:cNvPicPr preferRelativeResize="0"/>
            <p:nvPr/>
          </p:nvPicPr>
          <p:blipFill>
            <a:blip r:embed="rId4">
              <a:alphaModFix/>
            </a:blip>
            <a:stretch>
              <a:fillRect/>
            </a:stretch>
          </p:blipFill>
          <p:spPr>
            <a:xfrm>
              <a:off x="3473956" y="6616264"/>
              <a:ext cx="644062" cy="488612"/>
            </a:xfrm>
            <a:prstGeom prst="rect">
              <a:avLst/>
            </a:prstGeom>
            <a:noFill/>
            <a:ln>
              <a:noFill/>
            </a:ln>
          </p:spPr>
        </p:pic>
        <p:sp>
          <p:nvSpPr>
            <p:cNvPr id="3972" name="Google Shape;3972;p450"/>
            <p:cNvSpPr txBox="1"/>
            <p:nvPr/>
          </p:nvSpPr>
          <p:spPr>
            <a:xfrm>
              <a:off x="3494271" y="7124600"/>
              <a:ext cx="6033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latin typeface="Inter SemiBold"/>
                  <a:ea typeface="Inter SemiBold"/>
                  <a:cs typeface="Inter SemiBold"/>
                  <a:sym typeface="Inter SemiBold"/>
                </a:rPr>
                <a:t>Office</a:t>
              </a:r>
              <a:endParaRPr sz="650">
                <a:latin typeface="Inter SemiBold"/>
                <a:ea typeface="Inter SemiBold"/>
                <a:cs typeface="Inter SemiBold"/>
                <a:sym typeface="Inter SemiBold"/>
              </a:endParaRPr>
            </a:p>
          </p:txBody>
        </p:sp>
      </p:grpSp>
      <p:sp>
        <p:nvSpPr>
          <p:cNvPr id="3973" name="Google Shape;3973;p450"/>
          <p:cNvSpPr/>
          <p:nvPr/>
        </p:nvSpPr>
        <p:spPr>
          <a:xfrm rot="3910014">
            <a:off x="1289529" y="2947376"/>
            <a:ext cx="248585" cy="50203"/>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74" name="Google Shape;3974;p450"/>
          <p:cNvGrpSpPr/>
          <p:nvPr/>
        </p:nvGrpSpPr>
        <p:grpSpPr>
          <a:xfrm>
            <a:off x="1254589" y="4033224"/>
            <a:ext cx="318448" cy="426834"/>
            <a:chOff x="6676708" y="7099050"/>
            <a:chExt cx="393000" cy="319200"/>
          </a:xfrm>
        </p:grpSpPr>
        <p:sp>
          <p:nvSpPr>
            <p:cNvPr id="3975" name="Google Shape;3975;p450"/>
            <p:cNvSpPr/>
            <p:nvPr/>
          </p:nvSpPr>
          <p:spPr>
            <a:xfrm>
              <a:off x="6676708" y="7099050"/>
              <a:ext cx="393000" cy="319200"/>
            </a:xfrm>
            <a:prstGeom prst="rect">
              <a:avLst/>
            </a:prstGeom>
            <a:solidFill>
              <a:srgbClr val="C5EBF5"/>
            </a:solidFill>
            <a:ln w="9525" cap="flat" cmpd="sng">
              <a:solidFill>
                <a:srgbClr val="0055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50"/>
            <p:cNvSpPr txBox="1"/>
            <p:nvPr/>
          </p:nvSpPr>
          <p:spPr>
            <a:xfrm>
              <a:off x="6717000" y="7236317"/>
              <a:ext cx="312300" cy="1230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latin typeface="Inter SemiBold"/>
                  <a:ea typeface="Inter SemiBold"/>
                  <a:cs typeface="Inter SemiBold"/>
                  <a:sym typeface="Inter SemiBold"/>
                </a:rPr>
                <a:t>VPN</a:t>
              </a:r>
              <a:endParaRPr sz="650">
                <a:latin typeface="Inter SemiBold"/>
                <a:ea typeface="Inter SemiBold"/>
                <a:cs typeface="Inter SemiBold"/>
                <a:sym typeface="Inter SemiBold"/>
              </a:endParaRPr>
            </a:p>
          </p:txBody>
        </p:sp>
      </p:grpSp>
      <p:cxnSp>
        <p:nvCxnSpPr>
          <p:cNvPr id="3977" name="Google Shape;3977;p450"/>
          <p:cNvCxnSpPr/>
          <p:nvPr/>
        </p:nvCxnSpPr>
        <p:spPr>
          <a:xfrm>
            <a:off x="2057281" y="2849170"/>
            <a:ext cx="0" cy="925800"/>
          </a:xfrm>
          <a:prstGeom prst="straightConnector1">
            <a:avLst/>
          </a:prstGeom>
          <a:noFill/>
          <a:ln w="9525" cap="flat" cmpd="sng">
            <a:solidFill>
              <a:srgbClr val="0055DC"/>
            </a:solidFill>
            <a:prstDash val="solid"/>
            <a:round/>
            <a:headEnd type="none" w="med" len="med"/>
            <a:tailEnd type="none" w="med" len="med"/>
          </a:ln>
        </p:spPr>
      </p:cxnSp>
      <p:sp>
        <p:nvSpPr>
          <p:cNvPr id="3978" name="Google Shape;3978;p450"/>
          <p:cNvSpPr/>
          <p:nvPr/>
        </p:nvSpPr>
        <p:spPr>
          <a:xfrm rot="1283414">
            <a:off x="1289513" y="2188872"/>
            <a:ext cx="248411" cy="50251"/>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450"/>
          <p:cNvSpPr txBox="1"/>
          <p:nvPr/>
        </p:nvSpPr>
        <p:spPr>
          <a:xfrm>
            <a:off x="1757577" y="3229097"/>
            <a:ext cx="6036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highlight>
                  <a:srgbClr val="F3F3F3"/>
                </a:highlight>
                <a:latin typeface="Inter SemiBold"/>
                <a:ea typeface="Inter SemiBold"/>
                <a:cs typeface="Inter SemiBold"/>
                <a:sym typeface="Inter SemiBold"/>
              </a:rPr>
              <a:t>MPLS</a:t>
            </a:r>
            <a:endParaRPr sz="650">
              <a:highlight>
                <a:srgbClr val="F3F3F3"/>
              </a:highlight>
              <a:latin typeface="Inter SemiBold"/>
              <a:ea typeface="Inter SemiBold"/>
              <a:cs typeface="Inter SemiBold"/>
              <a:sym typeface="Inter SemiBold"/>
            </a:endParaRPr>
          </a:p>
        </p:txBody>
      </p:sp>
      <p:grpSp>
        <p:nvGrpSpPr>
          <p:cNvPr id="3980" name="Google Shape;3980;p450"/>
          <p:cNvGrpSpPr/>
          <p:nvPr/>
        </p:nvGrpSpPr>
        <p:grpSpPr>
          <a:xfrm>
            <a:off x="3377296" y="1833906"/>
            <a:ext cx="836400" cy="756820"/>
            <a:chOff x="7358258" y="5576919"/>
            <a:chExt cx="836400" cy="756820"/>
          </a:xfrm>
        </p:grpSpPr>
        <p:pic>
          <p:nvPicPr>
            <p:cNvPr id="3981" name="Google Shape;3981;p450"/>
            <p:cNvPicPr preferRelativeResize="0"/>
            <p:nvPr/>
          </p:nvPicPr>
          <p:blipFill>
            <a:blip r:embed="rId5">
              <a:alphaModFix/>
            </a:blip>
            <a:stretch>
              <a:fillRect/>
            </a:stretch>
          </p:blipFill>
          <p:spPr>
            <a:xfrm>
              <a:off x="7358259" y="5576919"/>
              <a:ext cx="836385" cy="486515"/>
            </a:xfrm>
            <a:prstGeom prst="rect">
              <a:avLst/>
            </a:prstGeom>
            <a:noFill/>
            <a:ln>
              <a:noFill/>
            </a:ln>
          </p:spPr>
        </p:pic>
        <p:sp>
          <p:nvSpPr>
            <p:cNvPr id="3982" name="Google Shape;3982;p450"/>
            <p:cNvSpPr txBox="1"/>
            <p:nvPr/>
          </p:nvSpPr>
          <p:spPr>
            <a:xfrm>
              <a:off x="7358258" y="6041239"/>
              <a:ext cx="836400" cy="2925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en" sz="700">
                  <a:latin typeface="Inter SemiBold"/>
                  <a:ea typeface="Inter SemiBold"/>
                  <a:cs typeface="Inter SemiBold"/>
                  <a:sym typeface="Inter SemiBold"/>
                </a:rPr>
                <a:t>Internet Apps</a:t>
              </a:r>
              <a:endParaRPr sz="700">
                <a:latin typeface="Inter SemiBold"/>
                <a:ea typeface="Inter SemiBold"/>
                <a:cs typeface="Inter SemiBold"/>
                <a:sym typeface="Inter SemiBold"/>
              </a:endParaRPr>
            </a:p>
          </p:txBody>
        </p:sp>
        <p:sp>
          <p:nvSpPr>
            <p:cNvPr id="3983" name="Google Shape;3983;p450"/>
            <p:cNvSpPr/>
            <p:nvPr/>
          </p:nvSpPr>
          <p:spPr>
            <a:xfrm>
              <a:off x="7658298" y="5736033"/>
              <a:ext cx="236292" cy="232999"/>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3984" name="Google Shape;3984;p450"/>
          <p:cNvGrpSpPr/>
          <p:nvPr/>
        </p:nvGrpSpPr>
        <p:grpSpPr>
          <a:xfrm>
            <a:off x="3370193" y="4030764"/>
            <a:ext cx="850621" cy="756820"/>
            <a:chOff x="10378806" y="5576919"/>
            <a:chExt cx="850621" cy="756820"/>
          </a:xfrm>
        </p:grpSpPr>
        <p:sp>
          <p:nvSpPr>
            <p:cNvPr id="3985" name="Google Shape;3985;p450"/>
            <p:cNvSpPr txBox="1"/>
            <p:nvPr/>
          </p:nvSpPr>
          <p:spPr>
            <a:xfrm>
              <a:off x="10393026" y="6041239"/>
              <a:ext cx="836400" cy="2925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en" sz="700">
                  <a:latin typeface="Inter SemiBold"/>
                  <a:ea typeface="Inter SemiBold"/>
                  <a:cs typeface="Inter SemiBold"/>
                  <a:sym typeface="Inter SemiBold"/>
                </a:rPr>
                <a:t>SaaS Apps</a:t>
              </a:r>
              <a:endParaRPr sz="700">
                <a:latin typeface="Inter SemiBold"/>
                <a:ea typeface="Inter SemiBold"/>
                <a:cs typeface="Inter SemiBold"/>
                <a:sym typeface="Inter SemiBold"/>
              </a:endParaRPr>
            </a:p>
          </p:txBody>
        </p:sp>
        <p:pic>
          <p:nvPicPr>
            <p:cNvPr id="3986" name="Google Shape;3986;p450"/>
            <p:cNvPicPr preferRelativeResize="0"/>
            <p:nvPr/>
          </p:nvPicPr>
          <p:blipFill>
            <a:blip r:embed="rId5">
              <a:alphaModFix/>
            </a:blip>
            <a:stretch>
              <a:fillRect/>
            </a:stretch>
          </p:blipFill>
          <p:spPr>
            <a:xfrm>
              <a:off x="10378806" y="5576919"/>
              <a:ext cx="836385" cy="486515"/>
            </a:xfrm>
            <a:prstGeom prst="rect">
              <a:avLst/>
            </a:prstGeom>
            <a:noFill/>
            <a:ln>
              <a:noFill/>
            </a:ln>
          </p:spPr>
        </p:pic>
        <p:sp>
          <p:nvSpPr>
            <p:cNvPr id="3987" name="Google Shape;3987;p450"/>
            <p:cNvSpPr/>
            <p:nvPr/>
          </p:nvSpPr>
          <p:spPr>
            <a:xfrm>
              <a:off x="10653568" y="5761746"/>
              <a:ext cx="286848" cy="181596"/>
            </a:xfrm>
            <a:custGeom>
              <a:avLst/>
              <a:gdLst/>
              <a:ahLst/>
              <a:cxnLst/>
              <a:rect l="l" t="t" r="r" b="b"/>
              <a:pathLst>
                <a:path w="21600" h="21402" extrusionOk="0">
                  <a:moveTo>
                    <a:pt x="20096" y="16371"/>
                  </a:moveTo>
                  <a:cubicBezTo>
                    <a:pt x="19982" y="16927"/>
                    <a:pt x="19794" y="17440"/>
                    <a:pt x="19546" y="17876"/>
                  </a:cubicBezTo>
                  <a:cubicBezTo>
                    <a:pt x="19297" y="18313"/>
                    <a:pt x="18993" y="18663"/>
                    <a:pt x="18653" y="18904"/>
                  </a:cubicBezTo>
                  <a:cubicBezTo>
                    <a:pt x="18313" y="19146"/>
                    <a:pt x="17945" y="19273"/>
                    <a:pt x="17572" y="19279"/>
                  </a:cubicBezTo>
                  <a:lnTo>
                    <a:pt x="4794" y="19279"/>
                  </a:lnTo>
                  <a:cubicBezTo>
                    <a:pt x="3880" y="19279"/>
                    <a:pt x="3003" y="18710"/>
                    <a:pt x="2356" y="17698"/>
                  </a:cubicBezTo>
                  <a:cubicBezTo>
                    <a:pt x="1710" y="16686"/>
                    <a:pt x="1346" y="15313"/>
                    <a:pt x="1346" y="13882"/>
                  </a:cubicBezTo>
                  <a:cubicBezTo>
                    <a:pt x="1346" y="12450"/>
                    <a:pt x="1710" y="11078"/>
                    <a:pt x="2356" y="10065"/>
                  </a:cubicBezTo>
                  <a:cubicBezTo>
                    <a:pt x="3003" y="9053"/>
                    <a:pt x="3880" y="8485"/>
                    <a:pt x="4794" y="8485"/>
                  </a:cubicBezTo>
                  <a:cubicBezTo>
                    <a:pt x="4985" y="8485"/>
                    <a:pt x="5176" y="8510"/>
                    <a:pt x="5365" y="8559"/>
                  </a:cubicBezTo>
                  <a:lnTo>
                    <a:pt x="6124" y="7830"/>
                  </a:lnTo>
                  <a:cubicBezTo>
                    <a:pt x="6484" y="6005"/>
                    <a:pt x="7247" y="4439"/>
                    <a:pt x="8276" y="3412"/>
                  </a:cubicBezTo>
                  <a:cubicBezTo>
                    <a:pt x="9305" y="2385"/>
                    <a:pt x="10534" y="1962"/>
                    <a:pt x="11743" y="2220"/>
                  </a:cubicBezTo>
                  <a:cubicBezTo>
                    <a:pt x="12952" y="2477"/>
                    <a:pt x="14064" y="3397"/>
                    <a:pt x="14880" y="4817"/>
                  </a:cubicBezTo>
                  <a:cubicBezTo>
                    <a:pt x="15697" y="6237"/>
                    <a:pt x="16165" y="8064"/>
                    <a:pt x="16202" y="9974"/>
                  </a:cubicBezTo>
                  <a:lnTo>
                    <a:pt x="17011" y="10977"/>
                  </a:lnTo>
                  <a:cubicBezTo>
                    <a:pt x="17377" y="10861"/>
                    <a:pt x="17755" y="10865"/>
                    <a:pt x="18119" y="10990"/>
                  </a:cubicBezTo>
                  <a:cubicBezTo>
                    <a:pt x="18484" y="11115"/>
                    <a:pt x="18828" y="11359"/>
                    <a:pt x="19129" y="11704"/>
                  </a:cubicBezTo>
                  <a:cubicBezTo>
                    <a:pt x="19431" y="12049"/>
                    <a:pt x="19682" y="12489"/>
                    <a:pt x="19868" y="12996"/>
                  </a:cubicBezTo>
                  <a:cubicBezTo>
                    <a:pt x="20054" y="13503"/>
                    <a:pt x="20171" y="14065"/>
                    <a:pt x="20210" y="14646"/>
                  </a:cubicBezTo>
                  <a:cubicBezTo>
                    <a:pt x="20249" y="15227"/>
                    <a:pt x="20210" y="15815"/>
                    <a:pt x="20096" y="16371"/>
                  </a:cubicBezTo>
                  <a:close/>
                  <a:moveTo>
                    <a:pt x="20420" y="10638"/>
                  </a:moveTo>
                  <a:cubicBezTo>
                    <a:pt x="19665" y="9455"/>
                    <a:pt x="18640" y="8791"/>
                    <a:pt x="17572" y="8791"/>
                  </a:cubicBezTo>
                  <a:lnTo>
                    <a:pt x="17572" y="8780"/>
                  </a:lnTo>
                  <a:lnTo>
                    <a:pt x="17504" y="8780"/>
                  </a:lnTo>
                  <a:cubicBezTo>
                    <a:pt x="17306" y="6557"/>
                    <a:pt x="16644" y="4498"/>
                    <a:pt x="15622" y="2925"/>
                  </a:cubicBezTo>
                  <a:cubicBezTo>
                    <a:pt x="14600" y="1350"/>
                    <a:pt x="13274" y="349"/>
                    <a:pt x="11851" y="76"/>
                  </a:cubicBezTo>
                  <a:cubicBezTo>
                    <a:pt x="10427" y="-198"/>
                    <a:pt x="8986" y="272"/>
                    <a:pt x="7751" y="1413"/>
                  </a:cubicBezTo>
                  <a:cubicBezTo>
                    <a:pt x="6516" y="2553"/>
                    <a:pt x="5556" y="4300"/>
                    <a:pt x="5020" y="6383"/>
                  </a:cubicBezTo>
                  <a:lnTo>
                    <a:pt x="4798" y="6383"/>
                  </a:lnTo>
                  <a:cubicBezTo>
                    <a:pt x="3525" y="6383"/>
                    <a:pt x="2305" y="7174"/>
                    <a:pt x="1405" y="8582"/>
                  </a:cubicBezTo>
                  <a:cubicBezTo>
                    <a:pt x="505" y="9991"/>
                    <a:pt x="0" y="11901"/>
                    <a:pt x="0" y="13892"/>
                  </a:cubicBezTo>
                  <a:cubicBezTo>
                    <a:pt x="0" y="15884"/>
                    <a:pt x="505" y="17794"/>
                    <a:pt x="1405" y="19202"/>
                  </a:cubicBezTo>
                  <a:cubicBezTo>
                    <a:pt x="2305" y="20611"/>
                    <a:pt x="3525" y="21402"/>
                    <a:pt x="4798" y="21402"/>
                  </a:cubicBezTo>
                  <a:lnTo>
                    <a:pt x="17572" y="21402"/>
                  </a:lnTo>
                  <a:cubicBezTo>
                    <a:pt x="18640" y="21402"/>
                    <a:pt x="19665" y="20738"/>
                    <a:pt x="20420" y="19555"/>
                  </a:cubicBezTo>
                  <a:cubicBezTo>
                    <a:pt x="21176" y="18373"/>
                    <a:pt x="21600" y="16769"/>
                    <a:pt x="21600" y="15096"/>
                  </a:cubicBezTo>
                  <a:cubicBezTo>
                    <a:pt x="21600" y="13424"/>
                    <a:pt x="21176" y="11820"/>
                    <a:pt x="20420" y="10638"/>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3988" name="Google Shape;3988;p450"/>
          <p:cNvSpPr/>
          <p:nvPr/>
        </p:nvSpPr>
        <p:spPr>
          <a:xfrm rot="2852688">
            <a:off x="1289480" y="3492052"/>
            <a:ext cx="248439" cy="50329"/>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89" name="Google Shape;3989;p450"/>
          <p:cNvGrpSpPr/>
          <p:nvPr/>
        </p:nvGrpSpPr>
        <p:grpSpPr>
          <a:xfrm>
            <a:off x="237127" y="1817226"/>
            <a:ext cx="889500" cy="709642"/>
            <a:chOff x="3351290" y="5600576"/>
            <a:chExt cx="889500" cy="709642"/>
          </a:xfrm>
        </p:grpSpPr>
        <p:pic>
          <p:nvPicPr>
            <p:cNvPr id="3990" name="Google Shape;3990;p450"/>
            <p:cNvPicPr preferRelativeResize="0"/>
            <p:nvPr/>
          </p:nvPicPr>
          <p:blipFill>
            <a:blip r:embed="rId4">
              <a:alphaModFix/>
            </a:blip>
            <a:stretch>
              <a:fillRect/>
            </a:stretch>
          </p:blipFill>
          <p:spPr>
            <a:xfrm>
              <a:off x="3473951" y="5600576"/>
              <a:ext cx="644062" cy="488612"/>
            </a:xfrm>
            <a:prstGeom prst="rect">
              <a:avLst/>
            </a:prstGeom>
            <a:noFill/>
            <a:ln>
              <a:noFill/>
            </a:ln>
          </p:spPr>
        </p:pic>
        <p:sp>
          <p:nvSpPr>
            <p:cNvPr id="3991" name="Google Shape;3991;p450"/>
            <p:cNvSpPr txBox="1"/>
            <p:nvPr/>
          </p:nvSpPr>
          <p:spPr>
            <a:xfrm>
              <a:off x="3351290" y="6108918"/>
              <a:ext cx="8895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latin typeface="Inter SemiBold"/>
                  <a:ea typeface="Inter SemiBold"/>
                  <a:cs typeface="Inter SemiBold"/>
                  <a:sym typeface="Inter SemiBold"/>
                </a:rPr>
                <a:t>Office</a:t>
              </a:r>
              <a:endParaRPr sz="650">
                <a:latin typeface="Inter SemiBold"/>
                <a:ea typeface="Inter SemiBold"/>
                <a:cs typeface="Inter SemiBold"/>
                <a:sym typeface="Inter SemiBold"/>
              </a:endParaRPr>
            </a:p>
          </p:txBody>
        </p:sp>
      </p:grpSp>
      <p:grpSp>
        <p:nvGrpSpPr>
          <p:cNvPr id="3992" name="Google Shape;3992;p450"/>
          <p:cNvGrpSpPr/>
          <p:nvPr/>
        </p:nvGrpSpPr>
        <p:grpSpPr>
          <a:xfrm>
            <a:off x="3377294" y="2970481"/>
            <a:ext cx="836400" cy="756820"/>
            <a:chOff x="8875644" y="5576919"/>
            <a:chExt cx="836400" cy="756820"/>
          </a:xfrm>
        </p:grpSpPr>
        <p:pic>
          <p:nvPicPr>
            <p:cNvPr id="3993" name="Google Shape;3993;p450"/>
            <p:cNvPicPr preferRelativeResize="0"/>
            <p:nvPr/>
          </p:nvPicPr>
          <p:blipFill>
            <a:blip r:embed="rId5">
              <a:alphaModFix/>
            </a:blip>
            <a:stretch>
              <a:fillRect/>
            </a:stretch>
          </p:blipFill>
          <p:spPr>
            <a:xfrm>
              <a:off x="8875644" y="5576919"/>
              <a:ext cx="836385" cy="486515"/>
            </a:xfrm>
            <a:prstGeom prst="rect">
              <a:avLst/>
            </a:prstGeom>
            <a:noFill/>
            <a:ln>
              <a:noFill/>
            </a:ln>
          </p:spPr>
        </p:pic>
        <p:sp>
          <p:nvSpPr>
            <p:cNvPr id="3994" name="Google Shape;3994;p450"/>
            <p:cNvSpPr txBox="1"/>
            <p:nvPr/>
          </p:nvSpPr>
          <p:spPr>
            <a:xfrm>
              <a:off x="8875645" y="6041239"/>
              <a:ext cx="836400" cy="2925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en" sz="700">
                  <a:latin typeface="Inter SemiBold"/>
                  <a:ea typeface="Inter SemiBold"/>
                  <a:cs typeface="Inter SemiBold"/>
                  <a:sym typeface="Inter SemiBold"/>
                </a:rPr>
                <a:t>Self-Hosted Apps</a:t>
              </a:r>
              <a:endParaRPr sz="700">
                <a:latin typeface="Inter SemiBold"/>
                <a:ea typeface="Inter SemiBold"/>
                <a:cs typeface="Inter SemiBold"/>
                <a:sym typeface="Inter SemiBold"/>
              </a:endParaRPr>
            </a:p>
          </p:txBody>
        </p:sp>
        <p:sp>
          <p:nvSpPr>
            <p:cNvPr id="3995" name="Google Shape;3995;p450"/>
            <p:cNvSpPr/>
            <p:nvPr/>
          </p:nvSpPr>
          <p:spPr>
            <a:xfrm>
              <a:off x="9190234" y="5756424"/>
              <a:ext cx="207198" cy="192240"/>
            </a:xfrm>
            <a:custGeom>
              <a:avLst/>
              <a:gdLst/>
              <a:ahLst/>
              <a:cxnLst/>
              <a:rect l="l" t="t" r="r" b="b"/>
              <a:pathLst>
                <a:path w="21600" h="21600" extrusionOk="0">
                  <a:moveTo>
                    <a:pt x="19938" y="14520"/>
                  </a:moveTo>
                  <a:lnTo>
                    <a:pt x="18581" y="14520"/>
                  </a:lnTo>
                  <a:cubicBezTo>
                    <a:pt x="18005" y="14077"/>
                    <a:pt x="17319" y="13826"/>
                    <a:pt x="16612" y="13799"/>
                  </a:cubicBezTo>
                  <a:cubicBezTo>
                    <a:pt x="16411" y="12572"/>
                    <a:pt x="15866" y="11439"/>
                    <a:pt x="15048" y="10557"/>
                  </a:cubicBezTo>
                  <a:lnTo>
                    <a:pt x="19938" y="10557"/>
                  </a:lnTo>
                  <a:cubicBezTo>
                    <a:pt x="19938" y="10557"/>
                    <a:pt x="19938" y="14520"/>
                    <a:pt x="19938" y="14520"/>
                  </a:cubicBezTo>
                  <a:close/>
                  <a:moveTo>
                    <a:pt x="16436" y="19809"/>
                  </a:moveTo>
                  <a:lnTo>
                    <a:pt x="5798" y="19809"/>
                  </a:lnTo>
                  <a:cubicBezTo>
                    <a:pt x="5109" y="19804"/>
                    <a:pt x="4450" y="19509"/>
                    <a:pt x="3964" y="18985"/>
                  </a:cubicBezTo>
                  <a:cubicBezTo>
                    <a:pt x="3478" y="18456"/>
                    <a:pt x="3204" y="17744"/>
                    <a:pt x="3203" y="17005"/>
                  </a:cubicBezTo>
                  <a:cubicBezTo>
                    <a:pt x="3210" y="16585"/>
                    <a:pt x="3300" y="16173"/>
                    <a:pt x="3466" y="15796"/>
                  </a:cubicBezTo>
                  <a:cubicBezTo>
                    <a:pt x="3632" y="15420"/>
                    <a:pt x="3871" y="15084"/>
                    <a:pt x="4167" y="14811"/>
                  </a:cubicBezTo>
                  <a:cubicBezTo>
                    <a:pt x="4607" y="14408"/>
                    <a:pt x="5167" y="14189"/>
                    <a:pt x="5745" y="14189"/>
                  </a:cubicBezTo>
                  <a:cubicBezTo>
                    <a:pt x="5908" y="14189"/>
                    <a:pt x="6070" y="14207"/>
                    <a:pt x="6231" y="14234"/>
                  </a:cubicBezTo>
                  <a:lnTo>
                    <a:pt x="6953" y="14368"/>
                  </a:lnTo>
                  <a:lnTo>
                    <a:pt x="7168" y="13616"/>
                  </a:lnTo>
                  <a:cubicBezTo>
                    <a:pt x="7450" y="12630"/>
                    <a:pt x="8045" y="11789"/>
                    <a:pt x="8849" y="11238"/>
                  </a:cubicBezTo>
                  <a:cubicBezTo>
                    <a:pt x="9653" y="10682"/>
                    <a:pt x="10613" y="10454"/>
                    <a:pt x="11557" y="10593"/>
                  </a:cubicBezTo>
                  <a:cubicBezTo>
                    <a:pt x="12502" y="10732"/>
                    <a:pt x="13371" y="11229"/>
                    <a:pt x="14008" y="11995"/>
                  </a:cubicBezTo>
                  <a:cubicBezTo>
                    <a:pt x="14645" y="12760"/>
                    <a:pt x="15010" y="13741"/>
                    <a:pt x="15037" y="14771"/>
                  </a:cubicBezTo>
                  <a:lnTo>
                    <a:pt x="15063" y="15792"/>
                  </a:lnTo>
                  <a:lnTo>
                    <a:pt x="15999" y="15631"/>
                  </a:lnTo>
                  <a:cubicBezTo>
                    <a:pt x="16298" y="15559"/>
                    <a:pt x="16608" y="15559"/>
                    <a:pt x="16906" y="15635"/>
                  </a:cubicBezTo>
                  <a:cubicBezTo>
                    <a:pt x="17204" y="15707"/>
                    <a:pt x="17484" y="15850"/>
                    <a:pt x="17724" y="16056"/>
                  </a:cubicBezTo>
                  <a:cubicBezTo>
                    <a:pt x="17938" y="16262"/>
                    <a:pt x="18110" y="16513"/>
                    <a:pt x="18225" y="16795"/>
                  </a:cubicBezTo>
                  <a:cubicBezTo>
                    <a:pt x="18341" y="17077"/>
                    <a:pt x="18399" y="17386"/>
                    <a:pt x="18397" y="17695"/>
                  </a:cubicBezTo>
                  <a:cubicBezTo>
                    <a:pt x="18396" y="18255"/>
                    <a:pt x="18189" y="18792"/>
                    <a:pt x="17821" y="19186"/>
                  </a:cubicBezTo>
                  <a:cubicBezTo>
                    <a:pt x="17454" y="19585"/>
                    <a:pt x="16955" y="19809"/>
                    <a:pt x="16435" y="19809"/>
                  </a:cubicBezTo>
                  <a:cubicBezTo>
                    <a:pt x="16435" y="19809"/>
                    <a:pt x="16436" y="19809"/>
                    <a:pt x="16436" y="19809"/>
                  </a:cubicBezTo>
                  <a:close/>
                  <a:moveTo>
                    <a:pt x="2229" y="14520"/>
                  </a:moveTo>
                  <a:lnTo>
                    <a:pt x="1662" y="14520"/>
                  </a:lnTo>
                  <a:lnTo>
                    <a:pt x="1662" y="10557"/>
                  </a:lnTo>
                  <a:lnTo>
                    <a:pt x="6991" y="10557"/>
                  </a:lnTo>
                  <a:cubicBezTo>
                    <a:pt x="6499" y="11090"/>
                    <a:pt x="6102" y="11712"/>
                    <a:pt x="5820" y="12402"/>
                  </a:cubicBezTo>
                  <a:cubicBezTo>
                    <a:pt x="4826" y="12375"/>
                    <a:pt x="3858" y="12747"/>
                    <a:pt x="3100" y="13441"/>
                  </a:cubicBezTo>
                  <a:cubicBezTo>
                    <a:pt x="2760" y="13750"/>
                    <a:pt x="2466" y="14117"/>
                    <a:pt x="2229" y="14520"/>
                  </a:cubicBezTo>
                  <a:cubicBezTo>
                    <a:pt x="2229" y="14520"/>
                    <a:pt x="2229" y="14520"/>
                    <a:pt x="2229" y="14520"/>
                  </a:cubicBezTo>
                  <a:close/>
                  <a:moveTo>
                    <a:pt x="13403" y="8766"/>
                  </a:moveTo>
                  <a:lnTo>
                    <a:pt x="831" y="8766"/>
                  </a:lnTo>
                  <a:lnTo>
                    <a:pt x="0" y="9661"/>
                  </a:lnTo>
                  <a:lnTo>
                    <a:pt x="0" y="15416"/>
                  </a:lnTo>
                  <a:lnTo>
                    <a:pt x="831" y="16311"/>
                  </a:lnTo>
                  <a:lnTo>
                    <a:pt x="1598" y="16311"/>
                  </a:lnTo>
                  <a:cubicBezTo>
                    <a:pt x="1563" y="16540"/>
                    <a:pt x="1544" y="16773"/>
                    <a:pt x="1541" y="17005"/>
                  </a:cubicBezTo>
                  <a:cubicBezTo>
                    <a:pt x="1544" y="18224"/>
                    <a:pt x="1994" y="19388"/>
                    <a:pt x="2793" y="20252"/>
                  </a:cubicBezTo>
                  <a:cubicBezTo>
                    <a:pt x="3592" y="21112"/>
                    <a:pt x="4675" y="21596"/>
                    <a:pt x="5805" y="21600"/>
                  </a:cubicBezTo>
                  <a:lnTo>
                    <a:pt x="16435" y="21600"/>
                  </a:lnTo>
                  <a:cubicBezTo>
                    <a:pt x="17396" y="21600"/>
                    <a:pt x="18317" y="21188"/>
                    <a:pt x="18996" y="20454"/>
                  </a:cubicBezTo>
                  <a:cubicBezTo>
                    <a:pt x="19675" y="19724"/>
                    <a:pt x="20057" y="18730"/>
                    <a:pt x="20059" y="17695"/>
                  </a:cubicBezTo>
                  <a:cubicBezTo>
                    <a:pt x="20058" y="17220"/>
                    <a:pt x="19982" y="16755"/>
                    <a:pt x="19833" y="16311"/>
                  </a:cubicBezTo>
                  <a:lnTo>
                    <a:pt x="20769" y="16311"/>
                  </a:lnTo>
                  <a:lnTo>
                    <a:pt x="21600" y="15416"/>
                  </a:lnTo>
                  <a:lnTo>
                    <a:pt x="21600" y="9661"/>
                  </a:lnTo>
                  <a:lnTo>
                    <a:pt x="20769" y="8766"/>
                  </a:lnTo>
                  <a:cubicBezTo>
                    <a:pt x="20769" y="8766"/>
                    <a:pt x="13403" y="8766"/>
                    <a:pt x="13403" y="8766"/>
                  </a:cubicBezTo>
                  <a:close/>
                  <a:moveTo>
                    <a:pt x="18068" y="13275"/>
                  </a:moveTo>
                  <a:cubicBezTo>
                    <a:pt x="18547" y="13275"/>
                    <a:pt x="18937" y="12854"/>
                    <a:pt x="18937" y="12339"/>
                  </a:cubicBezTo>
                  <a:cubicBezTo>
                    <a:pt x="18937" y="11820"/>
                    <a:pt x="18547" y="11399"/>
                    <a:pt x="18068" y="11399"/>
                  </a:cubicBezTo>
                  <a:cubicBezTo>
                    <a:pt x="17588" y="11399"/>
                    <a:pt x="17199" y="11820"/>
                    <a:pt x="17199" y="12339"/>
                  </a:cubicBezTo>
                  <a:cubicBezTo>
                    <a:pt x="17199" y="12854"/>
                    <a:pt x="17588" y="13275"/>
                    <a:pt x="18068" y="13275"/>
                  </a:cubicBezTo>
                  <a:close/>
                  <a:moveTo>
                    <a:pt x="19938" y="5757"/>
                  </a:moveTo>
                  <a:lnTo>
                    <a:pt x="1662" y="5757"/>
                  </a:lnTo>
                  <a:lnTo>
                    <a:pt x="1662" y="1791"/>
                  </a:lnTo>
                  <a:lnTo>
                    <a:pt x="19938" y="1791"/>
                  </a:lnTo>
                  <a:cubicBezTo>
                    <a:pt x="19938" y="1791"/>
                    <a:pt x="19938" y="5757"/>
                    <a:pt x="19938" y="5757"/>
                  </a:cubicBezTo>
                  <a:close/>
                  <a:moveTo>
                    <a:pt x="20769" y="0"/>
                  </a:moveTo>
                  <a:lnTo>
                    <a:pt x="831" y="0"/>
                  </a:lnTo>
                  <a:lnTo>
                    <a:pt x="0" y="896"/>
                  </a:lnTo>
                  <a:lnTo>
                    <a:pt x="0" y="6652"/>
                  </a:lnTo>
                  <a:lnTo>
                    <a:pt x="831" y="7548"/>
                  </a:lnTo>
                  <a:lnTo>
                    <a:pt x="20769" y="7548"/>
                  </a:lnTo>
                  <a:lnTo>
                    <a:pt x="21600" y="6652"/>
                  </a:lnTo>
                  <a:lnTo>
                    <a:pt x="21600" y="896"/>
                  </a:lnTo>
                  <a:cubicBezTo>
                    <a:pt x="21600" y="896"/>
                    <a:pt x="20769" y="0"/>
                    <a:pt x="20769" y="0"/>
                  </a:cubicBezTo>
                  <a:close/>
                  <a:moveTo>
                    <a:pt x="18068" y="4507"/>
                  </a:moveTo>
                  <a:cubicBezTo>
                    <a:pt x="18547" y="4507"/>
                    <a:pt x="18937" y="4091"/>
                    <a:pt x="18937" y="3571"/>
                  </a:cubicBezTo>
                  <a:cubicBezTo>
                    <a:pt x="18937" y="3055"/>
                    <a:pt x="18547" y="2636"/>
                    <a:pt x="18068" y="2636"/>
                  </a:cubicBezTo>
                  <a:cubicBezTo>
                    <a:pt x="17588" y="2636"/>
                    <a:pt x="17199" y="3055"/>
                    <a:pt x="17199" y="3571"/>
                  </a:cubicBezTo>
                  <a:cubicBezTo>
                    <a:pt x="17199" y="4091"/>
                    <a:pt x="17588" y="4507"/>
                    <a:pt x="18068" y="450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3996" name="Google Shape;3996;p450"/>
          <p:cNvGrpSpPr/>
          <p:nvPr/>
        </p:nvGrpSpPr>
        <p:grpSpPr>
          <a:xfrm>
            <a:off x="357588" y="4049331"/>
            <a:ext cx="648345" cy="626581"/>
            <a:chOff x="3471751" y="7680281"/>
            <a:chExt cx="648345" cy="626581"/>
          </a:xfrm>
        </p:grpSpPr>
        <p:sp>
          <p:nvSpPr>
            <p:cNvPr id="3997" name="Google Shape;3997;p450"/>
            <p:cNvSpPr txBox="1"/>
            <p:nvPr/>
          </p:nvSpPr>
          <p:spPr>
            <a:xfrm>
              <a:off x="3494222" y="8105562"/>
              <a:ext cx="6033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latin typeface="Inter SemiBold"/>
                  <a:ea typeface="Inter SemiBold"/>
                  <a:cs typeface="Inter SemiBold"/>
                  <a:sym typeface="Inter SemiBold"/>
                </a:rPr>
                <a:t>Remote User</a:t>
              </a:r>
              <a:endParaRPr sz="650">
                <a:latin typeface="Inter SemiBold"/>
                <a:ea typeface="Inter SemiBold"/>
                <a:cs typeface="Inter SemiBold"/>
                <a:sym typeface="Inter SemiBold"/>
              </a:endParaRPr>
            </a:p>
          </p:txBody>
        </p:sp>
        <p:pic>
          <p:nvPicPr>
            <p:cNvPr id="3998" name="Google Shape;3998;p450"/>
            <p:cNvPicPr preferRelativeResize="0"/>
            <p:nvPr/>
          </p:nvPicPr>
          <p:blipFill rotWithShape="1">
            <a:blip r:embed="rId6">
              <a:alphaModFix/>
            </a:blip>
            <a:srcRect l="89" r="79"/>
            <a:stretch/>
          </p:blipFill>
          <p:spPr>
            <a:xfrm>
              <a:off x="3471751" y="7680281"/>
              <a:ext cx="645545" cy="353014"/>
            </a:xfrm>
            <a:prstGeom prst="rect">
              <a:avLst/>
            </a:prstGeom>
            <a:noFill/>
            <a:ln>
              <a:noFill/>
            </a:ln>
          </p:spPr>
        </p:pic>
        <p:pic>
          <p:nvPicPr>
            <p:cNvPr id="3999" name="Google Shape;3999;p450"/>
            <p:cNvPicPr preferRelativeResize="0"/>
            <p:nvPr/>
          </p:nvPicPr>
          <p:blipFill>
            <a:blip r:embed="rId7">
              <a:alphaModFix/>
            </a:blip>
            <a:stretch>
              <a:fillRect/>
            </a:stretch>
          </p:blipFill>
          <p:spPr>
            <a:xfrm>
              <a:off x="3953176" y="7793524"/>
              <a:ext cx="166919" cy="305419"/>
            </a:xfrm>
            <a:prstGeom prst="rect">
              <a:avLst/>
            </a:prstGeom>
            <a:noFill/>
            <a:ln>
              <a:noFill/>
            </a:ln>
          </p:spPr>
        </p:pic>
      </p:grpSp>
      <p:grpSp>
        <p:nvGrpSpPr>
          <p:cNvPr id="4000" name="Google Shape;4000;p450"/>
          <p:cNvGrpSpPr/>
          <p:nvPr/>
        </p:nvGrpSpPr>
        <p:grpSpPr>
          <a:xfrm>
            <a:off x="1755631" y="3822695"/>
            <a:ext cx="603300" cy="628162"/>
            <a:chOff x="1747923" y="6060045"/>
            <a:chExt cx="603300" cy="628162"/>
          </a:xfrm>
        </p:grpSpPr>
        <p:pic>
          <p:nvPicPr>
            <p:cNvPr id="4001" name="Google Shape;4001;p450"/>
            <p:cNvPicPr preferRelativeResize="0"/>
            <p:nvPr/>
          </p:nvPicPr>
          <p:blipFill rotWithShape="1">
            <a:blip r:embed="rId3">
              <a:alphaModFix/>
            </a:blip>
            <a:srcRect l="1057" r="1057"/>
            <a:stretch/>
          </p:blipFill>
          <p:spPr>
            <a:xfrm>
              <a:off x="1822772" y="6060045"/>
              <a:ext cx="516847" cy="426862"/>
            </a:xfrm>
            <a:prstGeom prst="rect">
              <a:avLst/>
            </a:prstGeom>
            <a:noFill/>
            <a:ln>
              <a:noFill/>
            </a:ln>
          </p:spPr>
        </p:pic>
        <p:sp>
          <p:nvSpPr>
            <p:cNvPr id="4002" name="Google Shape;4002;p450"/>
            <p:cNvSpPr txBox="1"/>
            <p:nvPr/>
          </p:nvSpPr>
          <p:spPr>
            <a:xfrm>
              <a:off x="1747923" y="6486907"/>
              <a:ext cx="6033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highlight>
                    <a:srgbClr val="F3F3F3"/>
                  </a:highlight>
                  <a:latin typeface="Inter SemiBold"/>
                  <a:ea typeface="Inter SemiBold"/>
                  <a:cs typeface="Inter SemiBold"/>
                  <a:sym typeface="Inter SemiBold"/>
                </a:rPr>
                <a:t>Data Center</a:t>
              </a:r>
              <a:endParaRPr sz="650">
                <a:highlight>
                  <a:srgbClr val="F3F3F3"/>
                </a:highlight>
                <a:latin typeface="Inter SemiBold"/>
                <a:ea typeface="Inter SemiBold"/>
                <a:cs typeface="Inter SemiBold"/>
                <a:sym typeface="Inter SemiBold"/>
              </a:endParaRPr>
            </a:p>
          </p:txBody>
        </p:sp>
      </p:grpSp>
      <p:sp>
        <p:nvSpPr>
          <p:cNvPr id="4003" name="Google Shape;4003;p450"/>
          <p:cNvSpPr/>
          <p:nvPr/>
        </p:nvSpPr>
        <p:spPr>
          <a:xfrm>
            <a:off x="2244313" y="3298100"/>
            <a:ext cx="449700" cy="720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04" name="Google Shape;4004;p450"/>
          <p:cNvCxnSpPr/>
          <p:nvPr/>
        </p:nvCxnSpPr>
        <p:spPr>
          <a:xfrm>
            <a:off x="2332362" y="3334100"/>
            <a:ext cx="784500" cy="0"/>
          </a:xfrm>
          <a:prstGeom prst="straightConnector1">
            <a:avLst/>
          </a:prstGeom>
          <a:noFill/>
          <a:ln w="9525" cap="flat" cmpd="sng">
            <a:solidFill>
              <a:srgbClr val="B31620"/>
            </a:solidFill>
            <a:prstDash val="dot"/>
            <a:round/>
            <a:headEnd type="none" w="med" len="med"/>
            <a:tailEnd type="none" w="med" len="med"/>
          </a:ln>
        </p:spPr>
      </p:cxnSp>
      <p:sp>
        <p:nvSpPr>
          <p:cNvPr id="4005" name="Google Shape;4005;p450"/>
          <p:cNvSpPr txBox="1"/>
          <p:nvPr/>
        </p:nvSpPr>
        <p:spPr>
          <a:xfrm>
            <a:off x="2466437" y="3309054"/>
            <a:ext cx="603600" cy="501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highlight>
                  <a:srgbClr val="F3F3F3"/>
                </a:highlight>
                <a:latin typeface="Inter SemiBold"/>
                <a:ea typeface="Inter SemiBold"/>
                <a:cs typeface="Inter SemiBold"/>
                <a:sym typeface="Inter SemiBold"/>
              </a:rPr>
              <a:t>Bottleneck</a:t>
            </a:r>
            <a:endParaRPr sz="650">
              <a:highlight>
                <a:srgbClr val="F3F3F3"/>
              </a:highlight>
              <a:latin typeface="Inter SemiBold"/>
              <a:ea typeface="Inter SemiBold"/>
              <a:cs typeface="Inter SemiBold"/>
              <a:sym typeface="Inter SemiBold"/>
            </a:endParaRPr>
          </a:p>
        </p:txBody>
      </p:sp>
      <p:cxnSp>
        <p:nvCxnSpPr>
          <p:cNvPr id="4006" name="Google Shape;4006;p450"/>
          <p:cNvCxnSpPr/>
          <p:nvPr/>
        </p:nvCxnSpPr>
        <p:spPr>
          <a:xfrm>
            <a:off x="681877" y="2515718"/>
            <a:ext cx="0" cy="358500"/>
          </a:xfrm>
          <a:prstGeom prst="straightConnector1">
            <a:avLst/>
          </a:prstGeom>
          <a:noFill/>
          <a:ln w="9525" cap="flat" cmpd="sng">
            <a:solidFill>
              <a:srgbClr val="0055DC"/>
            </a:solidFill>
            <a:prstDash val="solid"/>
            <a:round/>
            <a:headEnd type="none" w="med" len="med"/>
            <a:tailEnd type="none" w="med" len="med"/>
          </a:ln>
        </p:spPr>
      </p:cxnSp>
      <p:sp>
        <p:nvSpPr>
          <p:cNvPr id="4007" name="Google Shape;4007;p450"/>
          <p:cNvSpPr txBox="1"/>
          <p:nvPr/>
        </p:nvSpPr>
        <p:spPr>
          <a:xfrm>
            <a:off x="379952" y="2594315"/>
            <a:ext cx="6036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highlight>
                  <a:srgbClr val="F3F3F3"/>
                </a:highlight>
                <a:latin typeface="Inter SemiBold"/>
                <a:ea typeface="Inter SemiBold"/>
                <a:cs typeface="Inter SemiBold"/>
                <a:sym typeface="Inter SemiBold"/>
              </a:rPr>
              <a:t>MPLS</a:t>
            </a:r>
            <a:endParaRPr sz="650">
              <a:highlight>
                <a:srgbClr val="F3F3F3"/>
              </a:highlight>
              <a:latin typeface="Inter SemiBold"/>
              <a:ea typeface="Inter SemiBold"/>
              <a:cs typeface="Inter SemiBold"/>
              <a:sym typeface="Inter SemiBold"/>
            </a:endParaRPr>
          </a:p>
        </p:txBody>
      </p:sp>
      <p:cxnSp>
        <p:nvCxnSpPr>
          <p:cNvPr id="4008" name="Google Shape;4008;p450"/>
          <p:cNvCxnSpPr/>
          <p:nvPr/>
        </p:nvCxnSpPr>
        <p:spPr>
          <a:xfrm>
            <a:off x="1270713" y="4177500"/>
            <a:ext cx="291900" cy="0"/>
          </a:xfrm>
          <a:prstGeom prst="straightConnector1">
            <a:avLst/>
          </a:prstGeom>
          <a:noFill/>
          <a:ln w="9525" cap="flat" cmpd="sng">
            <a:solidFill>
              <a:srgbClr val="222222"/>
            </a:solidFill>
            <a:prstDash val="dot"/>
            <a:round/>
            <a:headEnd type="none" w="med" len="med"/>
            <a:tailEnd type="none" w="med" len="med"/>
          </a:ln>
        </p:spPr>
      </p:cxnSp>
      <p:grpSp>
        <p:nvGrpSpPr>
          <p:cNvPr id="4009" name="Google Shape;4009;p450"/>
          <p:cNvGrpSpPr/>
          <p:nvPr/>
        </p:nvGrpSpPr>
        <p:grpSpPr>
          <a:xfrm>
            <a:off x="1575188" y="4177475"/>
            <a:ext cx="201935" cy="177725"/>
            <a:chOff x="1582975" y="4177475"/>
            <a:chExt cx="201935" cy="177725"/>
          </a:xfrm>
        </p:grpSpPr>
        <p:cxnSp>
          <p:nvCxnSpPr>
            <p:cNvPr id="4010" name="Google Shape;4010;p450"/>
            <p:cNvCxnSpPr/>
            <p:nvPr/>
          </p:nvCxnSpPr>
          <p:spPr>
            <a:xfrm>
              <a:off x="1582975" y="4177475"/>
              <a:ext cx="131700" cy="0"/>
            </a:xfrm>
            <a:prstGeom prst="straightConnector1">
              <a:avLst/>
            </a:prstGeom>
            <a:noFill/>
            <a:ln w="9525" cap="flat" cmpd="sng">
              <a:solidFill>
                <a:srgbClr val="222222"/>
              </a:solidFill>
              <a:prstDash val="solid"/>
              <a:round/>
              <a:headEnd type="none" w="med" len="med"/>
              <a:tailEnd type="none" w="med" len="med"/>
            </a:ln>
          </p:spPr>
        </p:cxnSp>
        <p:cxnSp>
          <p:nvCxnSpPr>
            <p:cNvPr id="4011" name="Google Shape;4011;p450"/>
            <p:cNvCxnSpPr/>
            <p:nvPr/>
          </p:nvCxnSpPr>
          <p:spPr>
            <a:xfrm rot="10800000">
              <a:off x="1710200" y="4177600"/>
              <a:ext cx="0" cy="177600"/>
            </a:xfrm>
            <a:prstGeom prst="straightConnector1">
              <a:avLst/>
            </a:prstGeom>
            <a:noFill/>
            <a:ln w="9525" cap="flat" cmpd="sng">
              <a:solidFill>
                <a:srgbClr val="222222"/>
              </a:solidFill>
              <a:prstDash val="solid"/>
              <a:round/>
              <a:headEnd type="none" w="med" len="med"/>
              <a:tailEnd type="none" w="med" len="med"/>
            </a:ln>
          </p:spPr>
        </p:cxnSp>
        <p:cxnSp>
          <p:nvCxnSpPr>
            <p:cNvPr id="4012" name="Google Shape;4012;p450"/>
            <p:cNvCxnSpPr/>
            <p:nvPr/>
          </p:nvCxnSpPr>
          <p:spPr>
            <a:xfrm>
              <a:off x="1705110" y="4351256"/>
              <a:ext cx="79800" cy="0"/>
            </a:xfrm>
            <a:prstGeom prst="straightConnector1">
              <a:avLst/>
            </a:prstGeom>
            <a:noFill/>
            <a:ln w="9525" cap="flat" cmpd="sng">
              <a:solidFill>
                <a:srgbClr val="222222"/>
              </a:solidFill>
              <a:prstDash val="solid"/>
              <a:round/>
              <a:headEnd type="none" w="med" len="med"/>
              <a:tailEnd type="none" w="med" len="med"/>
            </a:ln>
          </p:spPr>
        </p:cxnSp>
      </p:grpSp>
      <p:cxnSp>
        <p:nvCxnSpPr>
          <p:cNvPr id="4013" name="Google Shape;4013;p450"/>
          <p:cNvCxnSpPr/>
          <p:nvPr/>
        </p:nvCxnSpPr>
        <p:spPr>
          <a:xfrm>
            <a:off x="1066663" y="4110541"/>
            <a:ext cx="189600" cy="0"/>
          </a:xfrm>
          <a:prstGeom prst="straightConnector1">
            <a:avLst/>
          </a:prstGeom>
          <a:noFill/>
          <a:ln w="9525" cap="flat" cmpd="sng">
            <a:solidFill>
              <a:srgbClr val="222222"/>
            </a:solidFill>
            <a:prstDash val="solid"/>
            <a:round/>
            <a:headEnd type="none" w="med" len="med"/>
            <a:tailEnd type="none" w="med" len="med"/>
          </a:ln>
        </p:spPr>
      </p:cxnSp>
      <p:cxnSp>
        <p:nvCxnSpPr>
          <p:cNvPr id="4014" name="Google Shape;4014;p450"/>
          <p:cNvCxnSpPr/>
          <p:nvPr/>
        </p:nvCxnSpPr>
        <p:spPr>
          <a:xfrm>
            <a:off x="1270713" y="4110525"/>
            <a:ext cx="291900" cy="0"/>
          </a:xfrm>
          <a:prstGeom prst="straightConnector1">
            <a:avLst/>
          </a:prstGeom>
          <a:noFill/>
          <a:ln w="9525" cap="flat" cmpd="sng">
            <a:solidFill>
              <a:srgbClr val="222222"/>
            </a:solidFill>
            <a:prstDash val="dot"/>
            <a:round/>
            <a:headEnd type="none" w="med" len="med"/>
            <a:tailEnd type="none" w="med" len="med"/>
          </a:ln>
        </p:spPr>
      </p:cxnSp>
      <p:grpSp>
        <p:nvGrpSpPr>
          <p:cNvPr id="4015" name="Google Shape;4015;p450"/>
          <p:cNvGrpSpPr/>
          <p:nvPr/>
        </p:nvGrpSpPr>
        <p:grpSpPr>
          <a:xfrm>
            <a:off x="1576788" y="2730014"/>
            <a:ext cx="200335" cy="1385936"/>
            <a:chOff x="1584575" y="2730014"/>
            <a:chExt cx="200335" cy="1385936"/>
          </a:xfrm>
        </p:grpSpPr>
        <p:cxnSp>
          <p:nvCxnSpPr>
            <p:cNvPr id="4016" name="Google Shape;4016;p450"/>
            <p:cNvCxnSpPr/>
            <p:nvPr/>
          </p:nvCxnSpPr>
          <p:spPr>
            <a:xfrm>
              <a:off x="1710200" y="2732350"/>
              <a:ext cx="0" cy="1383600"/>
            </a:xfrm>
            <a:prstGeom prst="straightConnector1">
              <a:avLst/>
            </a:prstGeom>
            <a:noFill/>
            <a:ln w="9525" cap="flat" cmpd="sng">
              <a:solidFill>
                <a:srgbClr val="222222"/>
              </a:solidFill>
              <a:prstDash val="solid"/>
              <a:round/>
              <a:headEnd type="none" w="med" len="med"/>
              <a:tailEnd type="none" w="med" len="med"/>
            </a:ln>
          </p:spPr>
        </p:cxnSp>
        <p:cxnSp>
          <p:nvCxnSpPr>
            <p:cNvPr id="4017" name="Google Shape;4017;p450"/>
            <p:cNvCxnSpPr/>
            <p:nvPr/>
          </p:nvCxnSpPr>
          <p:spPr>
            <a:xfrm>
              <a:off x="1584575" y="4110525"/>
              <a:ext cx="130200" cy="0"/>
            </a:xfrm>
            <a:prstGeom prst="straightConnector1">
              <a:avLst/>
            </a:prstGeom>
            <a:noFill/>
            <a:ln w="9525" cap="flat" cmpd="sng">
              <a:solidFill>
                <a:srgbClr val="222222"/>
              </a:solidFill>
              <a:prstDash val="solid"/>
              <a:round/>
              <a:headEnd type="none" w="med" len="med"/>
              <a:tailEnd type="none" w="med" len="med"/>
            </a:ln>
          </p:spPr>
        </p:cxnSp>
        <p:cxnSp>
          <p:nvCxnSpPr>
            <p:cNvPr id="4018" name="Google Shape;4018;p450"/>
            <p:cNvCxnSpPr/>
            <p:nvPr/>
          </p:nvCxnSpPr>
          <p:spPr>
            <a:xfrm>
              <a:off x="1705110" y="2730014"/>
              <a:ext cx="79800" cy="0"/>
            </a:xfrm>
            <a:prstGeom prst="straightConnector1">
              <a:avLst/>
            </a:prstGeom>
            <a:noFill/>
            <a:ln w="9525" cap="flat" cmpd="sng">
              <a:solidFill>
                <a:srgbClr val="222222"/>
              </a:solidFill>
              <a:prstDash val="solid"/>
              <a:round/>
              <a:headEnd type="none" w="med" len="med"/>
              <a:tailEnd type="none" w="med" len="med"/>
            </a:ln>
          </p:spPr>
        </p:cxnSp>
      </p:grpSp>
      <p:cxnSp>
        <p:nvCxnSpPr>
          <p:cNvPr id="4019" name="Google Shape;4019;p450"/>
          <p:cNvCxnSpPr/>
          <p:nvPr/>
        </p:nvCxnSpPr>
        <p:spPr>
          <a:xfrm rot="10800000" flipH="1">
            <a:off x="1044175" y="2438450"/>
            <a:ext cx="787500" cy="603600"/>
          </a:xfrm>
          <a:prstGeom prst="straightConnector1">
            <a:avLst/>
          </a:prstGeom>
          <a:noFill/>
          <a:ln w="9525" cap="flat" cmpd="sng">
            <a:solidFill>
              <a:srgbClr val="0055DC"/>
            </a:solidFill>
            <a:prstDash val="solid"/>
            <a:round/>
            <a:headEnd type="none" w="med" len="med"/>
            <a:tailEnd type="none" w="med" len="med"/>
          </a:ln>
        </p:spPr>
      </p:cxnSp>
      <p:cxnSp>
        <p:nvCxnSpPr>
          <p:cNvPr id="4020" name="Google Shape;4020;p450"/>
          <p:cNvCxnSpPr/>
          <p:nvPr/>
        </p:nvCxnSpPr>
        <p:spPr>
          <a:xfrm>
            <a:off x="1047750" y="2085975"/>
            <a:ext cx="773100" cy="270900"/>
          </a:xfrm>
          <a:prstGeom prst="straightConnector1">
            <a:avLst/>
          </a:prstGeom>
          <a:noFill/>
          <a:ln w="9525" cap="flat" cmpd="sng">
            <a:solidFill>
              <a:srgbClr val="0055DC"/>
            </a:solidFill>
            <a:prstDash val="solid"/>
            <a:round/>
            <a:headEnd type="none" w="med" len="med"/>
            <a:tailEnd type="none" w="med" len="med"/>
          </a:ln>
        </p:spPr>
      </p:cxnSp>
      <p:cxnSp>
        <p:nvCxnSpPr>
          <p:cNvPr id="4021" name="Google Shape;4021;p450"/>
          <p:cNvCxnSpPr/>
          <p:nvPr/>
        </p:nvCxnSpPr>
        <p:spPr>
          <a:xfrm>
            <a:off x="1045375" y="2171700"/>
            <a:ext cx="786300" cy="1699500"/>
          </a:xfrm>
          <a:prstGeom prst="straightConnector1">
            <a:avLst/>
          </a:prstGeom>
          <a:noFill/>
          <a:ln w="9525" cap="flat" cmpd="sng">
            <a:solidFill>
              <a:srgbClr val="0055DC"/>
            </a:solidFill>
            <a:prstDash val="solid"/>
            <a:round/>
            <a:headEnd type="none" w="med" len="med"/>
            <a:tailEnd type="none" w="med" len="med"/>
          </a:ln>
        </p:spPr>
      </p:cxnSp>
      <p:cxnSp>
        <p:nvCxnSpPr>
          <p:cNvPr id="4022" name="Google Shape;4022;p450"/>
          <p:cNvCxnSpPr/>
          <p:nvPr/>
        </p:nvCxnSpPr>
        <p:spPr>
          <a:xfrm>
            <a:off x="1043000" y="3124200"/>
            <a:ext cx="777900" cy="828300"/>
          </a:xfrm>
          <a:prstGeom prst="straightConnector1">
            <a:avLst/>
          </a:prstGeom>
          <a:noFill/>
          <a:ln w="9525" cap="flat" cmpd="sng">
            <a:solidFill>
              <a:srgbClr val="0055DC"/>
            </a:solidFill>
            <a:prstDash val="solid"/>
            <a:round/>
            <a:headEnd type="none" w="med" len="med"/>
            <a:tailEnd type="none" w="med" len="med"/>
          </a:ln>
        </p:spPr>
      </p:cxnSp>
      <p:sp>
        <p:nvSpPr>
          <p:cNvPr id="4023" name="Google Shape;4023;p450"/>
          <p:cNvSpPr txBox="1"/>
          <p:nvPr/>
        </p:nvSpPr>
        <p:spPr>
          <a:xfrm>
            <a:off x="957749" y="3218058"/>
            <a:ext cx="6033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highlight>
                  <a:srgbClr val="F3F3F3"/>
                </a:highlight>
                <a:latin typeface="Inter SemiBold"/>
                <a:ea typeface="Inter SemiBold"/>
                <a:cs typeface="Inter SemiBold"/>
                <a:sym typeface="Inter SemiBold"/>
              </a:rPr>
              <a:t>MPLS</a:t>
            </a:r>
            <a:endParaRPr sz="650">
              <a:highlight>
                <a:srgbClr val="F3F3F3"/>
              </a:highlight>
              <a:latin typeface="Inter SemiBold"/>
              <a:ea typeface="Inter SemiBold"/>
              <a:cs typeface="Inter SemiBold"/>
              <a:sym typeface="Inter SemiBold"/>
            </a:endParaRPr>
          </a:p>
        </p:txBody>
      </p:sp>
      <p:sp>
        <p:nvSpPr>
          <p:cNvPr id="4024" name="Google Shape;4024;p450"/>
          <p:cNvSpPr txBox="1"/>
          <p:nvPr/>
        </p:nvSpPr>
        <p:spPr>
          <a:xfrm>
            <a:off x="957749" y="2060783"/>
            <a:ext cx="6033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highlight>
                  <a:srgbClr val="F3F3F3"/>
                </a:highlight>
                <a:latin typeface="Inter SemiBold"/>
                <a:ea typeface="Inter SemiBold"/>
                <a:cs typeface="Inter SemiBold"/>
                <a:sym typeface="Inter SemiBold"/>
              </a:rPr>
              <a:t>MPLS</a:t>
            </a:r>
            <a:endParaRPr sz="650">
              <a:highlight>
                <a:srgbClr val="F3F3F3"/>
              </a:highlight>
              <a:latin typeface="Inter SemiBold"/>
              <a:ea typeface="Inter SemiBold"/>
              <a:cs typeface="Inter SemiBold"/>
              <a:sym typeface="Inter SemiBold"/>
            </a:endParaRPr>
          </a:p>
        </p:txBody>
      </p:sp>
      <p:sp>
        <p:nvSpPr>
          <p:cNvPr id="4025" name="Google Shape;4025;p450"/>
          <p:cNvSpPr txBox="1"/>
          <p:nvPr/>
        </p:nvSpPr>
        <p:spPr>
          <a:xfrm>
            <a:off x="900599" y="2450045"/>
            <a:ext cx="6033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highlight>
                  <a:srgbClr val="F3F3F3"/>
                </a:highlight>
                <a:latin typeface="Inter SemiBold"/>
                <a:ea typeface="Inter SemiBold"/>
                <a:cs typeface="Inter SemiBold"/>
                <a:sym typeface="Inter SemiBold"/>
              </a:rPr>
              <a:t>MPLS</a:t>
            </a:r>
            <a:endParaRPr sz="650">
              <a:highlight>
                <a:srgbClr val="F3F3F3"/>
              </a:highlight>
              <a:latin typeface="Inter SemiBold"/>
              <a:ea typeface="Inter SemiBold"/>
              <a:cs typeface="Inter SemiBold"/>
              <a:sym typeface="Inter SemiBold"/>
            </a:endParaRPr>
          </a:p>
        </p:txBody>
      </p:sp>
      <p:sp>
        <p:nvSpPr>
          <p:cNvPr id="4026" name="Google Shape;4026;p450"/>
          <p:cNvSpPr txBox="1"/>
          <p:nvPr/>
        </p:nvSpPr>
        <p:spPr>
          <a:xfrm>
            <a:off x="900599" y="2834058"/>
            <a:ext cx="6033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650">
                <a:highlight>
                  <a:srgbClr val="F3F3F3"/>
                </a:highlight>
                <a:latin typeface="Inter SemiBold"/>
                <a:ea typeface="Inter SemiBold"/>
                <a:cs typeface="Inter SemiBold"/>
                <a:sym typeface="Inter SemiBold"/>
              </a:rPr>
              <a:t>MPLS</a:t>
            </a:r>
            <a:endParaRPr sz="650">
              <a:highlight>
                <a:srgbClr val="F3F3F3"/>
              </a:highlight>
              <a:latin typeface="Inter SemiBold"/>
              <a:ea typeface="Inter SemiBold"/>
              <a:cs typeface="Inter SemiBold"/>
              <a:sym typeface="Inter SemiBold"/>
            </a:endParaRPr>
          </a:p>
        </p:txBody>
      </p:sp>
      <p:sp>
        <p:nvSpPr>
          <p:cNvPr id="4027" name="Google Shape;4027;p450"/>
          <p:cNvSpPr txBox="1"/>
          <p:nvPr/>
        </p:nvSpPr>
        <p:spPr>
          <a:xfrm>
            <a:off x="4862175" y="1383650"/>
            <a:ext cx="3770400" cy="35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solidFill>
                  <a:srgbClr val="222222"/>
                </a:solidFill>
                <a:latin typeface="Inter"/>
                <a:ea typeface="Inter"/>
                <a:cs typeface="Inter"/>
                <a:sym typeface="Inter"/>
              </a:rPr>
              <a:t>Optimized security and connectivity</a:t>
            </a:r>
            <a:endParaRPr sz="1600">
              <a:solidFill>
                <a:srgbClr val="222222"/>
              </a:solidFill>
              <a:latin typeface="Inter"/>
              <a:ea typeface="Inter"/>
              <a:cs typeface="Inter"/>
              <a:sym typeface="Inter"/>
            </a:endParaRPr>
          </a:p>
        </p:txBody>
      </p:sp>
      <p:grpSp>
        <p:nvGrpSpPr>
          <p:cNvPr id="4028" name="Google Shape;4028;p450"/>
          <p:cNvGrpSpPr/>
          <p:nvPr/>
        </p:nvGrpSpPr>
        <p:grpSpPr>
          <a:xfrm>
            <a:off x="3157825" y="2162801"/>
            <a:ext cx="150300" cy="1167942"/>
            <a:chOff x="3157825" y="2162801"/>
            <a:chExt cx="150300" cy="1167942"/>
          </a:xfrm>
        </p:grpSpPr>
        <p:grpSp>
          <p:nvGrpSpPr>
            <p:cNvPr id="4029" name="Google Shape;4029;p450"/>
            <p:cNvGrpSpPr/>
            <p:nvPr/>
          </p:nvGrpSpPr>
          <p:grpSpPr>
            <a:xfrm rot="10800000" flipH="1">
              <a:off x="3157825" y="2201883"/>
              <a:ext cx="150300" cy="1128860"/>
              <a:chOff x="1143000" y="3141100"/>
              <a:chExt cx="150300" cy="1182300"/>
            </a:xfrm>
          </p:grpSpPr>
          <p:cxnSp>
            <p:nvCxnSpPr>
              <p:cNvPr id="4030" name="Google Shape;4030;p450"/>
              <p:cNvCxnSpPr/>
              <p:nvPr/>
            </p:nvCxnSpPr>
            <p:spPr>
              <a:xfrm>
                <a:off x="1145367" y="3141100"/>
                <a:ext cx="0" cy="1182300"/>
              </a:xfrm>
              <a:prstGeom prst="straightConnector1">
                <a:avLst/>
              </a:prstGeom>
              <a:noFill/>
              <a:ln w="9525" cap="flat" cmpd="sng">
                <a:solidFill>
                  <a:srgbClr val="B0291C"/>
                </a:solidFill>
                <a:prstDash val="solid"/>
                <a:round/>
                <a:headEnd type="none" w="med" len="med"/>
                <a:tailEnd type="none" w="med" len="med"/>
              </a:ln>
            </p:spPr>
          </p:cxnSp>
          <p:cxnSp>
            <p:nvCxnSpPr>
              <p:cNvPr id="4031" name="Google Shape;4031;p450"/>
              <p:cNvCxnSpPr/>
              <p:nvPr/>
            </p:nvCxnSpPr>
            <p:spPr>
              <a:xfrm>
                <a:off x="1143000" y="4318525"/>
                <a:ext cx="150300" cy="0"/>
              </a:xfrm>
              <a:prstGeom prst="straightConnector1">
                <a:avLst/>
              </a:prstGeom>
              <a:noFill/>
              <a:ln w="9525" cap="flat" cmpd="sng">
                <a:solidFill>
                  <a:srgbClr val="B0291C"/>
                </a:solidFill>
                <a:prstDash val="solid"/>
                <a:round/>
                <a:headEnd type="none" w="med" len="med"/>
                <a:tailEnd type="none" w="med" len="med"/>
              </a:ln>
            </p:spPr>
          </p:cxnSp>
        </p:grpSp>
        <p:grpSp>
          <p:nvGrpSpPr>
            <p:cNvPr id="4032" name="Google Shape;4032;p450"/>
            <p:cNvGrpSpPr/>
            <p:nvPr/>
          </p:nvGrpSpPr>
          <p:grpSpPr>
            <a:xfrm>
              <a:off x="3261563" y="2162801"/>
              <a:ext cx="43580" cy="87203"/>
              <a:chOff x="3310225" y="2358937"/>
              <a:chExt cx="109800" cy="219600"/>
            </a:xfrm>
          </p:grpSpPr>
          <p:cxnSp>
            <p:nvCxnSpPr>
              <p:cNvPr id="4033" name="Google Shape;4033;p450"/>
              <p:cNvCxnSpPr/>
              <p:nvPr/>
            </p:nvCxnSpPr>
            <p:spPr>
              <a:xfrm>
                <a:off x="3310225" y="2358937"/>
                <a:ext cx="109800" cy="109800"/>
              </a:xfrm>
              <a:prstGeom prst="straightConnector1">
                <a:avLst/>
              </a:prstGeom>
              <a:noFill/>
              <a:ln w="9525" cap="flat" cmpd="sng">
                <a:solidFill>
                  <a:srgbClr val="B0291C"/>
                </a:solidFill>
                <a:prstDash val="solid"/>
                <a:round/>
                <a:headEnd type="none" w="med" len="med"/>
                <a:tailEnd type="none" w="med" len="med"/>
              </a:ln>
            </p:spPr>
          </p:cxnSp>
          <p:cxnSp>
            <p:nvCxnSpPr>
              <p:cNvPr id="4034" name="Google Shape;4034;p450"/>
              <p:cNvCxnSpPr/>
              <p:nvPr/>
            </p:nvCxnSpPr>
            <p:spPr>
              <a:xfrm rot="10800000" flipH="1">
                <a:off x="3310225" y="2468737"/>
                <a:ext cx="109800" cy="109800"/>
              </a:xfrm>
              <a:prstGeom prst="straightConnector1">
                <a:avLst/>
              </a:prstGeom>
              <a:noFill/>
              <a:ln w="9525" cap="flat" cmpd="sng">
                <a:solidFill>
                  <a:srgbClr val="B0291C"/>
                </a:solidFill>
                <a:prstDash val="solid"/>
                <a:round/>
                <a:headEnd type="none" w="med" len="med"/>
                <a:tailEnd type="none" w="med" len="med"/>
              </a:ln>
            </p:spPr>
          </p:cxnSp>
        </p:grpSp>
      </p:grpSp>
      <p:grpSp>
        <p:nvGrpSpPr>
          <p:cNvPr id="4035" name="Google Shape;4035;p450"/>
          <p:cNvGrpSpPr/>
          <p:nvPr/>
        </p:nvGrpSpPr>
        <p:grpSpPr>
          <a:xfrm>
            <a:off x="3059413" y="3290901"/>
            <a:ext cx="248700" cy="87203"/>
            <a:chOff x="3059413" y="3290901"/>
            <a:chExt cx="248700" cy="87203"/>
          </a:xfrm>
        </p:grpSpPr>
        <p:cxnSp>
          <p:nvCxnSpPr>
            <p:cNvPr id="4036" name="Google Shape;4036;p450"/>
            <p:cNvCxnSpPr/>
            <p:nvPr/>
          </p:nvCxnSpPr>
          <p:spPr>
            <a:xfrm>
              <a:off x="3059413" y="3334100"/>
              <a:ext cx="248700" cy="0"/>
            </a:xfrm>
            <a:prstGeom prst="straightConnector1">
              <a:avLst/>
            </a:prstGeom>
            <a:noFill/>
            <a:ln w="9525" cap="flat" cmpd="sng">
              <a:solidFill>
                <a:srgbClr val="B0291C"/>
              </a:solidFill>
              <a:prstDash val="solid"/>
              <a:round/>
              <a:headEnd type="none" w="med" len="med"/>
              <a:tailEnd type="none" w="med" len="med"/>
            </a:ln>
          </p:spPr>
        </p:cxnSp>
        <p:grpSp>
          <p:nvGrpSpPr>
            <p:cNvPr id="4037" name="Google Shape;4037;p450"/>
            <p:cNvGrpSpPr/>
            <p:nvPr/>
          </p:nvGrpSpPr>
          <p:grpSpPr>
            <a:xfrm>
              <a:off x="3261563" y="3290901"/>
              <a:ext cx="43580" cy="87203"/>
              <a:chOff x="3310225" y="2358937"/>
              <a:chExt cx="109800" cy="219600"/>
            </a:xfrm>
          </p:grpSpPr>
          <p:cxnSp>
            <p:nvCxnSpPr>
              <p:cNvPr id="4038" name="Google Shape;4038;p450"/>
              <p:cNvCxnSpPr/>
              <p:nvPr/>
            </p:nvCxnSpPr>
            <p:spPr>
              <a:xfrm>
                <a:off x="3310225" y="2358937"/>
                <a:ext cx="109800" cy="109800"/>
              </a:xfrm>
              <a:prstGeom prst="straightConnector1">
                <a:avLst/>
              </a:prstGeom>
              <a:noFill/>
              <a:ln w="9525" cap="flat" cmpd="sng">
                <a:solidFill>
                  <a:srgbClr val="B0291C"/>
                </a:solidFill>
                <a:prstDash val="solid"/>
                <a:round/>
                <a:headEnd type="none" w="med" len="med"/>
                <a:tailEnd type="none" w="med" len="med"/>
              </a:ln>
            </p:spPr>
          </p:cxnSp>
          <p:cxnSp>
            <p:nvCxnSpPr>
              <p:cNvPr id="4039" name="Google Shape;4039;p450"/>
              <p:cNvCxnSpPr/>
              <p:nvPr/>
            </p:nvCxnSpPr>
            <p:spPr>
              <a:xfrm rot="10800000" flipH="1">
                <a:off x="3310225" y="2468737"/>
                <a:ext cx="109800" cy="109800"/>
              </a:xfrm>
              <a:prstGeom prst="straightConnector1">
                <a:avLst/>
              </a:prstGeom>
              <a:noFill/>
              <a:ln w="9525" cap="flat" cmpd="sng">
                <a:solidFill>
                  <a:srgbClr val="B0291C"/>
                </a:solidFill>
                <a:prstDash val="solid"/>
                <a:round/>
                <a:headEnd type="none" w="med" len="med"/>
                <a:tailEnd type="none" w="med" len="med"/>
              </a:ln>
            </p:spPr>
          </p:cxnSp>
        </p:grpSp>
      </p:grpSp>
      <p:grpSp>
        <p:nvGrpSpPr>
          <p:cNvPr id="4040" name="Google Shape;4040;p450"/>
          <p:cNvGrpSpPr/>
          <p:nvPr/>
        </p:nvGrpSpPr>
        <p:grpSpPr>
          <a:xfrm>
            <a:off x="3157825" y="3338258"/>
            <a:ext cx="150300" cy="1167946"/>
            <a:chOff x="3157825" y="3338258"/>
            <a:chExt cx="150300" cy="1167946"/>
          </a:xfrm>
        </p:grpSpPr>
        <p:grpSp>
          <p:nvGrpSpPr>
            <p:cNvPr id="4041" name="Google Shape;4041;p450"/>
            <p:cNvGrpSpPr/>
            <p:nvPr/>
          </p:nvGrpSpPr>
          <p:grpSpPr>
            <a:xfrm>
              <a:off x="3157825" y="3338258"/>
              <a:ext cx="150300" cy="1128860"/>
              <a:chOff x="1143000" y="3141100"/>
              <a:chExt cx="150300" cy="1182300"/>
            </a:xfrm>
          </p:grpSpPr>
          <p:cxnSp>
            <p:nvCxnSpPr>
              <p:cNvPr id="4042" name="Google Shape;4042;p450"/>
              <p:cNvCxnSpPr/>
              <p:nvPr/>
            </p:nvCxnSpPr>
            <p:spPr>
              <a:xfrm>
                <a:off x="1145367" y="3141100"/>
                <a:ext cx="0" cy="1182300"/>
              </a:xfrm>
              <a:prstGeom prst="straightConnector1">
                <a:avLst/>
              </a:prstGeom>
              <a:noFill/>
              <a:ln w="9525" cap="flat" cmpd="sng">
                <a:solidFill>
                  <a:srgbClr val="B0291C"/>
                </a:solidFill>
                <a:prstDash val="solid"/>
                <a:round/>
                <a:headEnd type="none" w="med" len="med"/>
                <a:tailEnd type="none" w="med" len="med"/>
              </a:ln>
            </p:spPr>
          </p:cxnSp>
          <p:cxnSp>
            <p:nvCxnSpPr>
              <p:cNvPr id="4043" name="Google Shape;4043;p450"/>
              <p:cNvCxnSpPr/>
              <p:nvPr/>
            </p:nvCxnSpPr>
            <p:spPr>
              <a:xfrm>
                <a:off x="1143000" y="4318525"/>
                <a:ext cx="150300" cy="0"/>
              </a:xfrm>
              <a:prstGeom prst="straightConnector1">
                <a:avLst/>
              </a:prstGeom>
              <a:noFill/>
              <a:ln w="9525" cap="flat" cmpd="sng">
                <a:solidFill>
                  <a:srgbClr val="B0291C"/>
                </a:solidFill>
                <a:prstDash val="solid"/>
                <a:round/>
                <a:headEnd type="none" w="med" len="med"/>
                <a:tailEnd type="none" w="med" len="med"/>
              </a:ln>
            </p:spPr>
          </p:cxnSp>
        </p:grpSp>
        <p:grpSp>
          <p:nvGrpSpPr>
            <p:cNvPr id="4044" name="Google Shape;4044;p450"/>
            <p:cNvGrpSpPr/>
            <p:nvPr/>
          </p:nvGrpSpPr>
          <p:grpSpPr>
            <a:xfrm>
              <a:off x="3261563" y="4419001"/>
              <a:ext cx="43580" cy="87203"/>
              <a:chOff x="3310225" y="2358937"/>
              <a:chExt cx="109800" cy="219600"/>
            </a:xfrm>
          </p:grpSpPr>
          <p:cxnSp>
            <p:nvCxnSpPr>
              <p:cNvPr id="4045" name="Google Shape;4045;p450"/>
              <p:cNvCxnSpPr/>
              <p:nvPr/>
            </p:nvCxnSpPr>
            <p:spPr>
              <a:xfrm>
                <a:off x="3310225" y="2358937"/>
                <a:ext cx="109800" cy="109800"/>
              </a:xfrm>
              <a:prstGeom prst="straightConnector1">
                <a:avLst/>
              </a:prstGeom>
              <a:noFill/>
              <a:ln w="9525" cap="flat" cmpd="sng">
                <a:solidFill>
                  <a:srgbClr val="B0291C"/>
                </a:solidFill>
                <a:prstDash val="solid"/>
                <a:round/>
                <a:headEnd type="none" w="med" len="med"/>
                <a:tailEnd type="none" w="med" len="med"/>
              </a:ln>
            </p:spPr>
          </p:cxnSp>
          <p:cxnSp>
            <p:nvCxnSpPr>
              <p:cNvPr id="4046" name="Google Shape;4046;p450"/>
              <p:cNvCxnSpPr/>
              <p:nvPr/>
            </p:nvCxnSpPr>
            <p:spPr>
              <a:xfrm rot="10800000" flipH="1">
                <a:off x="3310225" y="2468737"/>
                <a:ext cx="109800" cy="109800"/>
              </a:xfrm>
              <a:prstGeom prst="straightConnector1">
                <a:avLst/>
              </a:prstGeom>
              <a:noFill/>
              <a:ln w="9525" cap="flat" cmpd="sng">
                <a:solidFill>
                  <a:srgbClr val="B0291C"/>
                </a:solidFill>
                <a:prstDash val="solid"/>
                <a:round/>
                <a:headEnd type="none" w="med" len="med"/>
                <a:tailEnd type="none" w="med" len="med"/>
              </a:ln>
            </p:spPr>
          </p:cxnSp>
        </p:grpSp>
      </p:grpSp>
      <p:grpSp>
        <p:nvGrpSpPr>
          <p:cNvPr id="4047" name="Google Shape;4047;p450"/>
          <p:cNvGrpSpPr/>
          <p:nvPr/>
        </p:nvGrpSpPr>
        <p:grpSpPr>
          <a:xfrm>
            <a:off x="4902026" y="1819362"/>
            <a:ext cx="889500" cy="709642"/>
            <a:chOff x="3351290" y="5600576"/>
            <a:chExt cx="889500" cy="709642"/>
          </a:xfrm>
        </p:grpSpPr>
        <p:pic>
          <p:nvPicPr>
            <p:cNvPr id="4048" name="Google Shape;4048;p450"/>
            <p:cNvPicPr preferRelativeResize="0"/>
            <p:nvPr/>
          </p:nvPicPr>
          <p:blipFill>
            <a:blip r:embed="rId4">
              <a:alphaModFix/>
            </a:blip>
            <a:stretch>
              <a:fillRect/>
            </a:stretch>
          </p:blipFill>
          <p:spPr>
            <a:xfrm>
              <a:off x="3473951" y="5600576"/>
              <a:ext cx="644062" cy="488612"/>
            </a:xfrm>
            <a:prstGeom prst="rect">
              <a:avLst/>
            </a:prstGeom>
            <a:noFill/>
            <a:ln>
              <a:noFill/>
            </a:ln>
          </p:spPr>
        </p:pic>
        <p:sp>
          <p:nvSpPr>
            <p:cNvPr id="4049" name="Google Shape;4049;p450"/>
            <p:cNvSpPr txBox="1"/>
            <p:nvPr/>
          </p:nvSpPr>
          <p:spPr>
            <a:xfrm>
              <a:off x="3351290" y="6108918"/>
              <a:ext cx="8895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Offices</a:t>
              </a:r>
              <a:endParaRPr sz="800">
                <a:latin typeface="Inter SemiBold"/>
                <a:ea typeface="Inter SemiBold"/>
                <a:cs typeface="Inter SemiBold"/>
                <a:sym typeface="Inter SemiBold"/>
              </a:endParaRPr>
            </a:p>
          </p:txBody>
        </p:sp>
      </p:grpSp>
      <p:grpSp>
        <p:nvGrpSpPr>
          <p:cNvPr id="4050" name="Google Shape;4050;p450"/>
          <p:cNvGrpSpPr/>
          <p:nvPr/>
        </p:nvGrpSpPr>
        <p:grpSpPr>
          <a:xfrm>
            <a:off x="4983851" y="3958270"/>
            <a:ext cx="725400" cy="626580"/>
            <a:chOff x="3433114" y="7680281"/>
            <a:chExt cx="725400" cy="626580"/>
          </a:xfrm>
        </p:grpSpPr>
        <p:sp>
          <p:nvSpPr>
            <p:cNvPr id="4051" name="Google Shape;4051;p450"/>
            <p:cNvSpPr txBox="1"/>
            <p:nvPr/>
          </p:nvSpPr>
          <p:spPr>
            <a:xfrm>
              <a:off x="3433114" y="8105561"/>
              <a:ext cx="7254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Remote Users</a:t>
              </a:r>
              <a:endParaRPr sz="800">
                <a:latin typeface="Inter SemiBold"/>
                <a:ea typeface="Inter SemiBold"/>
                <a:cs typeface="Inter SemiBold"/>
                <a:sym typeface="Inter SemiBold"/>
              </a:endParaRPr>
            </a:p>
          </p:txBody>
        </p:sp>
        <p:pic>
          <p:nvPicPr>
            <p:cNvPr id="4052" name="Google Shape;4052;p450"/>
            <p:cNvPicPr preferRelativeResize="0"/>
            <p:nvPr/>
          </p:nvPicPr>
          <p:blipFill rotWithShape="1">
            <a:blip r:embed="rId6">
              <a:alphaModFix/>
            </a:blip>
            <a:srcRect l="89" r="79"/>
            <a:stretch/>
          </p:blipFill>
          <p:spPr>
            <a:xfrm>
              <a:off x="3471751" y="7680281"/>
              <a:ext cx="645545" cy="353014"/>
            </a:xfrm>
            <a:prstGeom prst="rect">
              <a:avLst/>
            </a:prstGeom>
            <a:noFill/>
            <a:ln>
              <a:noFill/>
            </a:ln>
          </p:spPr>
        </p:pic>
        <p:pic>
          <p:nvPicPr>
            <p:cNvPr id="4053" name="Google Shape;4053;p450"/>
            <p:cNvPicPr preferRelativeResize="0"/>
            <p:nvPr/>
          </p:nvPicPr>
          <p:blipFill>
            <a:blip r:embed="rId7">
              <a:alphaModFix/>
            </a:blip>
            <a:stretch>
              <a:fillRect/>
            </a:stretch>
          </p:blipFill>
          <p:spPr>
            <a:xfrm>
              <a:off x="3953176" y="7793524"/>
              <a:ext cx="166919" cy="305419"/>
            </a:xfrm>
            <a:prstGeom prst="rect">
              <a:avLst/>
            </a:prstGeom>
            <a:noFill/>
            <a:ln>
              <a:noFill/>
            </a:ln>
          </p:spPr>
        </p:pic>
      </p:grpSp>
      <p:grpSp>
        <p:nvGrpSpPr>
          <p:cNvPr id="4054" name="Google Shape;4054;p450"/>
          <p:cNvGrpSpPr/>
          <p:nvPr/>
        </p:nvGrpSpPr>
        <p:grpSpPr>
          <a:xfrm>
            <a:off x="7776207" y="1814897"/>
            <a:ext cx="836400" cy="772120"/>
            <a:chOff x="7358258" y="5576919"/>
            <a:chExt cx="836400" cy="772120"/>
          </a:xfrm>
        </p:grpSpPr>
        <p:pic>
          <p:nvPicPr>
            <p:cNvPr id="4055" name="Google Shape;4055;p450"/>
            <p:cNvPicPr preferRelativeResize="0"/>
            <p:nvPr/>
          </p:nvPicPr>
          <p:blipFill>
            <a:blip r:embed="rId5">
              <a:alphaModFix/>
            </a:blip>
            <a:stretch>
              <a:fillRect/>
            </a:stretch>
          </p:blipFill>
          <p:spPr>
            <a:xfrm>
              <a:off x="7358259" y="5576919"/>
              <a:ext cx="836385" cy="486515"/>
            </a:xfrm>
            <a:prstGeom prst="rect">
              <a:avLst/>
            </a:prstGeom>
            <a:noFill/>
            <a:ln>
              <a:noFill/>
            </a:ln>
          </p:spPr>
        </p:pic>
        <p:sp>
          <p:nvSpPr>
            <p:cNvPr id="4056" name="Google Shape;4056;p450"/>
            <p:cNvSpPr txBox="1"/>
            <p:nvPr/>
          </p:nvSpPr>
          <p:spPr>
            <a:xfrm>
              <a:off x="7358258" y="6041239"/>
              <a:ext cx="836400" cy="3078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en" sz="800">
                  <a:latin typeface="Inter SemiBold"/>
                  <a:ea typeface="Inter SemiBold"/>
                  <a:cs typeface="Inter SemiBold"/>
                  <a:sym typeface="Inter SemiBold"/>
                </a:rPr>
                <a:t>Internet Apps</a:t>
              </a:r>
              <a:endParaRPr sz="800">
                <a:latin typeface="Inter SemiBold"/>
                <a:ea typeface="Inter SemiBold"/>
                <a:cs typeface="Inter SemiBold"/>
                <a:sym typeface="Inter SemiBold"/>
              </a:endParaRPr>
            </a:p>
          </p:txBody>
        </p:sp>
        <p:sp>
          <p:nvSpPr>
            <p:cNvPr id="4057" name="Google Shape;4057;p450"/>
            <p:cNvSpPr/>
            <p:nvPr/>
          </p:nvSpPr>
          <p:spPr>
            <a:xfrm>
              <a:off x="7658298" y="5736033"/>
              <a:ext cx="236292" cy="232999"/>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058" name="Google Shape;4058;p450"/>
          <p:cNvGrpSpPr/>
          <p:nvPr/>
        </p:nvGrpSpPr>
        <p:grpSpPr>
          <a:xfrm>
            <a:off x="7769105" y="3939704"/>
            <a:ext cx="850621" cy="772120"/>
            <a:chOff x="10378806" y="5576919"/>
            <a:chExt cx="850621" cy="772120"/>
          </a:xfrm>
        </p:grpSpPr>
        <p:sp>
          <p:nvSpPr>
            <p:cNvPr id="4059" name="Google Shape;4059;p450"/>
            <p:cNvSpPr txBox="1"/>
            <p:nvPr/>
          </p:nvSpPr>
          <p:spPr>
            <a:xfrm>
              <a:off x="10393026" y="6041239"/>
              <a:ext cx="836400" cy="3078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en" sz="800">
                  <a:latin typeface="Inter SemiBold"/>
                  <a:ea typeface="Inter SemiBold"/>
                  <a:cs typeface="Inter SemiBold"/>
                  <a:sym typeface="Inter SemiBold"/>
                </a:rPr>
                <a:t>SaaS Apps</a:t>
              </a:r>
              <a:endParaRPr sz="800">
                <a:latin typeface="Inter SemiBold"/>
                <a:ea typeface="Inter SemiBold"/>
                <a:cs typeface="Inter SemiBold"/>
                <a:sym typeface="Inter SemiBold"/>
              </a:endParaRPr>
            </a:p>
          </p:txBody>
        </p:sp>
        <p:pic>
          <p:nvPicPr>
            <p:cNvPr id="4060" name="Google Shape;4060;p450"/>
            <p:cNvPicPr preferRelativeResize="0"/>
            <p:nvPr/>
          </p:nvPicPr>
          <p:blipFill>
            <a:blip r:embed="rId5">
              <a:alphaModFix/>
            </a:blip>
            <a:stretch>
              <a:fillRect/>
            </a:stretch>
          </p:blipFill>
          <p:spPr>
            <a:xfrm>
              <a:off x="10378806" y="5576919"/>
              <a:ext cx="836385" cy="486515"/>
            </a:xfrm>
            <a:prstGeom prst="rect">
              <a:avLst/>
            </a:prstGeom>
            <a:noFill/>
            <a:ln>
              <a:noFill/>
            </a:ln>
          </p:spPr>
        </p:pic>
        <p:sp>
          <p:nvSpPr>
            <p:cNvPr id="4061" name="Google Shape;4061;p450"/>
            <p:cNvSpPr/>
            <p:nvPr/>
          </p:nvSpPr>
          <p:spPr>
            <a:xfrm>
              <a:off x="10653568" y="5761746"/>
              <a:ext cx="286848" cy="181596"/>
            </a:xfrm>
            <a:custGeom>
              <a:avLst/>
              <a:gdLst/>
              <a:ahLst/>
              <a:cxnLst/>
              <a:rect l="l" t="t" r="r" b="b"/>
              <a:pathLst>
                <a:path w="21600" h="21402" extrusionOk="0">
                  <a:moveTo>
                    <a:pt x="20096" y="16371"/>
                  </a:moveTo>
                  <a:cubicBezTo>
                    <a:pt x="19982" y="16927"/>
                    <a:pt x="19794" y="17440"/>
                    <a:pt x="19546" y="17876"/>
                  </a:cubicBezTo>
                  <a:cubicBezTo>
                    <a:pt x="19297" y="18313"/>
                    <a:pt x="18993" y="18663"/>
                    <a:pt x="18653" y="18904"/>
                  </a:cubicBezTo>
                  <a:cubicBezTo>
                    <a:pt x="18313" y="19146"/>
                    <a:pt x="17945" y="19273"/>
                    <a:pt x="17572" y="19279"/>
                  </a:cubicBezTo>
                  <a:lnTo>
                    <a:pt x="4794" y="19279"/>
                  </a:lnTo>
                  <a:cubicBezTo>
                    <a:pt x="3880" y="19279"/>
                    <a:pt x="3003" y="18710"/>
                    <a:pt x="2356" y="17698"/>
                  </a:cubicBezTo>
                  <a:cubicBezTo>
                    <a:pt x="1710" y="16686"/>
                    <a:pt x="1346" y="15313"/>
                    <a:pt x="1346" y="13882"/>
                  </a:cubicBezTo>
                  <a:cubicBezTo>
                    <a:pt x="1346" y="12450"/>
                    <a:pt x="1710" y="11078"/>
                    <a:pt x="2356" y="10065"/>
                  </a:cubicBezTo>
                  <a:cubicBezTo>
                    <a:pt x="3003" y="9053"/>
                    <a:pt x="3880" y="8485"/>
                    <a:pt x="4794" y="8485"/>
                  </a:cubicBezTo>
                  <a:cubicBezTo>
                    <a:pt x="4985" y="8485"/>
                    <a:pt x="5176" y="8510"/>
                    <a:pt x="5365" y="8559"/>
                  </a:cubicBezTo>
                  <a:lnTo>
                    <a:pt x="6124" y="7830"/>
                  </a:lnTo>
                  <a:cubicBezTo>
                    <a:pt x="6484" y="6005"/>
                    <a:pt x="7247" y="4439"/>
                    <a:pt x="8276" y="3412"/>
                  </a:cubicBezTo>
                  <a:cubicBezTo>
                    <a:pt x="9305" y="2385"/>
                    <a:pt x="10534" y="1962"/>
                    <a:pt x="11743" y="2220"/>
                  </a:cubicBezTo>
                  <a:cubicBezTo>
                    <a:pt x="12952" y="2477"/>
                    <a:pt x="14064" y="3397"/>
                    <a:pt x="14880" y="4817"/>
                  </a:cubicBezTo>
                  <a:cubicBezTo>
                    <a:pt x="15697" y="6237"/>
                    <a:pt x="16165" y="8064"/>
                    <a:pt x="16202" y="9974"/>
                  </a:cubicBezTo>
                  <a:lnTo>
                    <a:pt x="17011" y="10977"/>
                  </a:lnTo>
                  <a:cubicBezTo>
                    <a:pt x="17377" y="10861"/>
                    <a:pt x="17755" y="10865"/>
                    <a:pt x="18119" y="10990"/>
                  </a:cubicBezTo>
                  <a:cubicBezTo>
                    <a:pt x="18484" y="11115"/>
                    <a:pt x="18828" y="11359"/>
                    <a:pt x="19129" y="11704"/>
                  </a:cubicBezTo>
                  <a:cubicBezTo>
                    <a:pt x="19431" y="12049"/>
                    <a:pt x="19682" y="12489"/>
                    <a:pt x="19868" y="12996"/>
                  </a:cubicBezTo>
                  <a:cubicBezTo>
                    <a:pt x="20054" y="13503"/>
                    <a:pt x="20171" y="14065"/>
                    <a:pt x="20210" y="14646"/>
                  </a:cubicBezTo>
                  <a:cubicBezTo>
                    <a:pt x="20249" y="15227"/>
                    <a:pt x="20210" y="15815"/>
                    <a:pt x="20096" y="16371"/>
                  </a:cubicBezTo>
                  <a:close/>
                  <a:moveTo>
                    <a:pt x="20420" y="10638"/>
                  </a:moveTo>
                  <a:cubicBezTo>
                    <a:pt x="19665" y="9455"/>
                    <a:pt x="18640" y="8791"/>
                    <a:pt x="17572" y="8791"/>
                  </a:cubicBezTo>
                  <a:lnTo>
                    <a:pt x="17572" y="8780"/>
                  </a:lnTo>
                  <a:lnTo>
                    <a:pt x="17504" y="8780"/>
                  </a:lnTo>
                  <a:cubicBezTo>
                    <a:pt x="17306" y="6557"/>
                    <a:pt x="16644" y="4498"/>
                    <a:pt x="15622" y="2925"/>
                  </a:cubicBezTo>
                  <a:cubicBezTo>
                    <a:pt x="14600" y="1350"/>
                    <a:pt x="13274" y="349"/>
                    <a:pt x="11851" y="76"/>
                  </a:cubicBezTo>
                  <a:cubicBezTo>
                    <a:pt x="10427" y="-198"/>
                    <a:pt x="8986" y="272"/>
                    <a:pt x="7751" y="1413"/>
                  </a:cubicBezTo>
                  <a:cubicBezTo>
                    <a:pt x="6516" y="2553"/>
                    <a:pt x="5556" y="4300"/>
                    <a:pt x="5020" y="6383"/>
                  </a:cubicBezTo>
                  <a:lnTo>
                    <a:pt x="4798" y="6383"/>
                  </a:lnTo>
                  <a:cubicBezTo>
                    <a:pt x="3525" y="6383"/>
                    <a:pt x="2305" y="7174"/>
                    <a:pt x="1405" y="8582"/>
                  </a:cubicBezTo>
                  <a:cubicBezTo>
                    <a:pt x="505" y="9991"/>
                    <a:pt x="0" y="11901"/>
                    <a:pt x="0" y="13892"/>
                  </a:cubicBezTo>
                  <a:cubicBezTo>
                    <a:pt x="0" y="15884"/>
                    <a:pt x="505" y="17794"/>
                    <a:pt x="1405" y="19202"/>
                  </a:cubicBezTo>
                  <a:cubicBezTo>
                    <a:pt x="2305" y="20611"/>
                    <a:pt x="3525" y="21402"/>
                    <a:pt x="4798" y="21402"/>
                  </a:cubicBezTo>
                  <a:lnTo>
                    <a:pt x="17572" y="21402"/>
                  </a:lnTo>
                  <a:cubicBezTo>
                    <a:pt x="18640" y="21402"/>
                    <a:pt x="19665" y="20738"/>
                    <a:pt x="20420" y="19555"/>
                  </a:cubicBezTo>
                  <a:cubicBezTo>
                    <a:pt x="21176" y="18373"/>
                    <a:pt x="21600" y="16769"/>
                    <a:pt x="21600" y="15096"/>
                  </a:cubicBezTo>
                  <a:cubicBezTo>
                    <a:pt x="21600" y="13424"/>
                    <a:pt x="21176" y="11820"/>
                    <a:pt x="20420" y="10638"/>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062" name="Google Shape;4062;p450"/>
          <p:cNvGrpSpPr/>
          <p:nvPr/>
        </p:nvGrpSpPr>
        <p:grpSpPr>
          <a:xfrm>
            <a:off x="7723549" y="2879421"/>
            <a:ext cx="941700" cy="772129"/>
            <a:chOff x="8822987" y="5576919"/>
            <a:chExt cx="941700" cy="772129"/>
          </a:xfrm>
        </p:grpSpPr>
        <p:pic>
          <p:nvPicPr>
            <p:cNvPr id="4063" name="Google Shape;4063;p450"/>
            <p:cNvPicPr preferRelativeResize="0"/>
            <p:nvPr/>
          </p:nvPicPr>
          <p:blipFill>
            <a:blip r:embed="rId5">
              <a:alphaModFix/>
            </a:blip>
            <a:stretch>
              <a:fillRect/>
            </a:stretch>
          </p:blipFill>
          <p:spPr>
            <a:xfrm>
              <a:off x="8875644" y="5576919"/>
              <a:ext cx="836385" cy="486515"/>
            </a:xfrm>
            <a:prstGeom prst="rect">
              <a:avLst/>
            </a:prstGeom>
            <a:noFill/>
            <a:ln>
              <a:noFill/>
            </a:ln>
          </p:spPr>
        </p:pic>
        <p:sp>
          <p:nvSpPr>
            <p:cNvPr id="4064" name="Google Shape;4064;p450"/>
            <p:cNvSpPr txBox="1"/>
            <p:nvPr/>
          </p:nvSpPr>
          <p:spPr>
            <a:xfrm>
              <a:off x="8822987" y="6041248"/>
              <a:ext cx="941700" cy="3078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en" sz="800">
                  <a:latin typeface="Inter SemiBold"/>
                  <a:ea typeface="Inter SemiBold"/>
                  <a:cs typeface="Inter SemiBold"/>
                  <a:sym typeface="Inter SemiBold"/>
                </a:rPr>
                <a:t>Self-Hosted Apps</a:t>
              </a:r>
              <a:endParaRPr sz="800">
                <a:latin typeface="Inter SemiBold"/>
                <a:ea typeface="Inter SemiBold"/>
                <a:cs typeface="Inter SemiBold"/>
                <a:sym typeface="Inter SemiBold"/>
              </a:endParaRPr>
            </a:p>
          </p:txBody>
        </p:sp>
        <p:sp>
          <p:nvSpPr>
            <p:cNvPr id="4065" name="Google Shape;4065;p450"/>
            <p:cNvSpPr/>
            <p:nvPr/>
          </p:nvSpPr>
          <p:spPr>
            <a:xfrm>
              <a:off x="9190234" y="5756424"/>
              <a:ext cx="207198" cy="192240"/>
            </a:xfrm>
            <a:custGeom>
              <a:avLst/>
              <a:gdLst/>
              <a:ahLst/>
              <a:cxnLst/>
              <a:rect l="l" t="t" r="r" b="b"/>
              <a:pathLst>
                <a:path w="21600" h="21600" extrusionOk="0">
                  <a:moveTo>
                    <a:pt x="19938" y="14520"/>
                  </a:moveTo>
                  <a:lnTo>
                    <a:pt x="18581" y="14520"/>
                  </a:lnTo>
                  <a:cubicBezTo>
                    <a:pt x="18005" y="14077"/>
                    <a:pt x="17319" y="13826"/>
                    <a:pt x="16612" y="13799"/>
                  </a:cubicBezTo>
                  <a:cubicBezTo>
                    <a:pt x="16411" y="12572"/>
                    <a:pt x="15866" y="11439"/>
                    <a:pt x="15048" y="10557"/>
                  </a:cubicBezTo>
                  <a:lnTo>
                    <a:pt x="19938" y="10557"/>
                  </a:lnTo>
                  <a:cubicBezTo>
                    <a:pt x="19938" y="10557"/>
                    <a:pt x="19938" y="14520"/>
                    <a:pt x="19938" y="14520"/>
                  </a:cubicBezTo>
                  <a:close/>
                  <a:moveTo>
                    <a:pt x="16436" y="19809"/>
                  </a:moveTo>
                  <a:lnTo>
                    <a:pt x="5798" y="19809"/>
                  </a:lnTo>
                  <a:cubicBezTo>
                    <a:pt x="5109" y="19804"/>
                    <a:pt x="4450" y="19509"/>
                    <a:pt x="3964" y="18985"/>
                  </a:cubicBezTo>
                  <a:cubicBezTo>
                    <a:pt x="3478" y="18456"/>
                    <a:pt x="3204" y="17744"/>
                    <a:pt x="3203" y="17005"/>
                  </a:cubicBezTo>
                  <a:cubicBezTo>
                    <a:pt x="3210" y="16585"/>
                    <a:pt x="3300" y="16173"/>
                    <a:pt x="3466" y="15796"/>
                  </a:cubicBezTo>
                  <a:cubicBezTo>
                    <a:pt x="3632" y="15420"/>
                    <a:pt x="3871" y="15084"/>
                    <a:pt x="4167" y="14811"/>
                  </a:cubicBezTo>
                  <a:cubicBezTo>
                    <a:pt x="4607" y="14408"/>
                    <a:pt x="5167" y="14189"/>
                    <a:pt x="5745" y="14189"/>
                  </a:cubicBezTo>
                  <a:cubicBezTo>
                    <a:pt x="5908" y="14189"/>
                    <a:pt x="6070" y="14207"/>
                    <a:pt x="6231" y="14234"/>
                  </a:cubicBezTo>
                  <a:lnTo>
                    <a:pt x="6953" y="14368"/>
                  </a:lnTo>
                  <a:lnTo>
                    <a:pt x="7168" y="13616"/>
                  </a:lnTo>
                  <a:cubicBezTo>
                    <a:pt x="7450" y="12630"/>
                    <a:pt x="8045" y="11789"/>
                    <a:pt x="8849" y="11238"/>
                  </a:cubicBezTo>
                  <a:cubicBezTo>
                    <a:pt x="9653" y="10682"/>
                    <a:pt x="10613" y="10454"/>
                    <a:pt x="11557" y="10593"/>
                  </a:cubicBezTo>
                  <a:cubicBezTo>
                    <a:pt x="12502" y="10732"/>
                    <a:pt x="13371" y="11229"/>
                    <a:pt x="14008" y="11995"/>
                  </a:cubicBezTo>
                  <a:cubicBezTo>
                    <a:pt x="14645" y="12760"/>
                    <a:pt x="15010" y="13741"/>
                    <a:pt x="15037" y="14771"/>
                  </a:cubicBezTo>
                  <a:lnTo>
                    <a:pt x="15063" y="15792"/>
                  </a:lnTo>
                  <a:lnTo>
                    <a:pt x="15999" y="15631"/>
                  </a:lnTo>
                  <a:cubicBezTo>
                    <a:pt x="16298" y="15559"/>
                    <a:pt x="16608" y="15559"/>
                    <a:pt x="16906" y="15635"/>
                  </a:cubicBezTo>
                  <a:cubicBezTo>
                    <a:pt x="17204" y="15707"/>
                    <a:pt x="17484" y="15850"/>
                    <a:pt x="17724" y="16056"/>
                  </a:cubicBezTo>
                  <a:cubicBezTo>
                    <a:pt x="17938" y="16262"/>
                    <a:pt x="18110" y="16513"/>
                    <a:pt x="18225" y="16795"/>
                  </a:cubicBezTo>
                  <a:cubicBezTo>
                    <a:pt x="18341" y="17077"/>
                    <a:pt x="18399" y="17386"/>
                    <a:pt x="18397" y="17695"/>
                  </a:cubicBezTo>
                  <a:cubicBezTo>
                    <a:pt x="18396" y="18255"/>
                    <a:pt x="18189" y="18792"/>
                    <a:pt x="17821" y="19186"/>
                  </a:cubicBezTo>
                  <a:cubicBezTo>
                    <a:pt x="17454" y="19585"/>
                    <a:pt x="16955" y="19809"/>
                    <a:pt x="16435" y="19809"/>
                  </a:cubicBezTo>
                  <a:cubicBezTo>
                    <a:pt x="16435" y="19809"/>
                    <a:pt x="16436" y="19809"/>
                    <a:pt x="16436" y="19809"/>
                  </a:cubicBezTo>
                  <a:close/>
                  <a:moveTo>
                    <a:pt x="2229" y="14520"/>
                  </a:moveTo>
                  <a:lnTo>
                    <a:pt x="1662" y="14520"/>
                  </a:lnTo>
                  <a:lnTo>
                    <a:pt x="1662" y="10557"/>
                  </a:lnTo>
                  <a:lnTo>
                    <a:pt x="6991" y="10557"/>
                  </a:lnTo>
                  <a:cubicBezTo>
                    <a:pt x="6499" y="11090"/>
                    <a:pt x="6102" y="11712"/>
                    <a:pt x="5820" y="12402"/>
                  </a:cubicBezTo>
                  <a:cubicBezTo>
                    <a:pt x="4826" y="12375"/>
                    <a:pt x="3858" y="12747"/>
                    <a:pt x="3100" y="13441"/>
                  </a:cubicBezTo>
                  <a:cubicBezTo>
                    <a:pt x="2760" y="13750"/>
                    <a:pt x="2466" y="14117"/>
                    <a:pt x="2229" y="14520"/>
                  </a:cubicBezTo>
                  <a:cubicBezTo>
                    <a:pt x="2229" y="14520"/>
                    <a:pt x="2229" y="14520"/>
                    <a:pt x="2229" y="14520"/>
                  </a:cubicBezTo>
                  <a:close/>
                  <a:moveTo>
                    <a:pt x="13403" y="8766"/>
                  </a:moveTo>
                  <a:lnTo>
                    <a:pt x="831" y="8766"/>
                  </a:lnTo>
                  <a:lnTo>
                    <a:pt x="0" y="9661"/>
                  </a:lnTo>
                  <a:lnTo>
                    <a:pt x="0" y="15416"/>
                  </a:lnTo>
                  <a:lnTo>
                    <a:pt x="831" y="16311"/>
                  </a:lnTo>
                  <a:lnTo>
                    <a:pt x="1598" y="16311"/>
                  </a:lnTo>
                  <a:cubicBezTo>
                    <a:pt x="1563" y="16540"/>
                    <a:pt x="1544" y="16773"/>
                    <a:pt x="1541" y="17005"/>
                  </a:cubicBezTo>
                  <a:cubicBezTo>
                    <a:pt x="1544" y="18224"/>
                    <a:pt x="1994" y="19388"/>
                    <a:pt x="2793" y="20252"/>
                  </a:cubicBezTo>
                  <a:cubicBezTo>
                    <a:pt x="3592" y="21112"/>
                    <a:pt x="4675" y="21596"/>
                    <a:pt x="5805" y="21600"/>
                  </a:cubicBezTo>
                  <a:lnTo>
                    <a:pt x="16435" y="21600"/>
                  </a:lnTo>
                  <a:cubicBezTo>
                    <a:pt x="17396" y="21600"/>
                    <a:pt x="18317" y="21188"/>
                    <a:pt x="18996" y="20454"/>
                  </a:cubicBezTo>
                  <a:cubicBezTo>
                    <a:pt x="19675" y="19724"/>
                    <a:pt x="20057" y="18730"/>
                    <a:pt x="20059" y="17695"/>
                  </a:cubicBezTo>
                  <a:cubicBezTo>
                    <a:pt x="20058" y="17220"/>
                    <a:pt x="19982" y="16755"/>
                    <a:pt x="19833" y="16311"/>
                  </a:cubicBezTo>
                  <a:lnTo>
                    <a:pt x="20769" y="16311"/>
                  </a:lnTo>
                  <a:lnTo>
                    <a:pt x="21600" y="15416"/>
                  </a:lnTo>
                  <a:lnTo>
                    <a:pt x="21600" y="9661"/>
                  </a:lnTo>
                  <a:lnTo>
                    <a:pt x="20769" y="8766"/>
                  </a:lnTo>
                  <a:cubicBezTo>
                    <a:pt x="20769" y="8766"/>
                    <a:pt x="13403" y="8766"/>
                    <a:pt x="13403" y="8766"/>
                  </a:cubicBezTo>
                  <a:close/>
                  <a:moveTo>
                    <a:pt x="18068" y="13275"/>
                  </a:moveTo>
                  <a:cubicBezTo>
                    <a:pt x="18547" y="13275"/>
                    <a:pt x="18937" y="12854"/>
                    <a:pt x="18937" y="12339"/>
                  </a:cubicBezTo>
                  <a:cubicBezTo>
                    <a:pt x="18937" y="11820"/>
                    <a:pt x="18547" y="11399"/>
                    <a:pt x="18068" y="11399"/>
                  </a:cubicBezTo>
                  <a:cubicBezTo>
                    <a:pt x="17588" y="11399"/>
                    <a:pt x="17199" y="11820"/>
                    <a:pt x="17199" y="12339"/>
                  </a:cubicBezTo>
                  <a:cubicBezTo>
                    <a:pt x="17199" y="12854"/>
                    <a:pt x="17588" y="13275"/>
                    <a:pt x="18068" y="13275"/>
                  </a:cubicBezTo>
                  <a:close/>
                  <a:moveTo>
                    <a:pt x="19938" y="5757"/>
                  </a:moveTo>
                  <a:lnTo>
                    <a:pt x="1662" y="5757"/>
                  </a:lnTo>
                  <a:lnTo>
                    <a:pt x="1662" y="1791"/>
                  </a:lnTo>
                  <a:lnTo>
                    <a:pt x="19938" y="1791"/>
                  </a:lnTo>
                  <a:cubicBezTo>
                    <a:pt x="19938" y="1791"/>
                    <a:pt x="19938" y="5757"/>
                    <a:pt x="19938" y="5757"/>
                  </a:cubicBezTo>
                  <a:close/>
                  <a:moveTo>
                    <a:pt x="20769" y="0"/>
                  </a:moveTo>
                  <a:lnTo>
                    <a:pt x="831" y="0"/>
                  </a:lnTo>
                  <a:lnTo>
                    <a:pt x="0" y="896"/>
                  </a:lnTo>
                  <a:lnTo>
                    <a:pt x="0" y="6652"/>
                  </a:lnTo>
                  <a:lnTo>
                    <a:pt x="831" y="7548"/>
                  </a:lnTo>
                  <a:lnTo>
                    <a:pt x="20769" y="7548"/>
                  </a:lnTo>
                  <a:lnTo>
                    <a:pt x="21600" y="6652"/>
                  </a:lnTo>
                  <a:lnTo>
                    <a:pt x="21600" y="896"/>
                  </a:lnTo>
                  <a:cubicBezTo>
                    <a:pt x="21600" y="896"/>
                    <a:pt x="20769" y="0"/>
                    <a:pt x="20769" y="0"/>
                  </a:cubicBezTo>
                  <a:close/>
                  <a:moveTo>
                    <a:pt x="18068" y="4507"/>
                  </a:moveTo>
                  <a:cubicBezTo>
                    <a:pt x="18547" y="4507"/>
                    <a:pt x="18937" y="4091"/>
                    <a:pt x="18937" y="3571"/>
                  </a:cubicBezTo>
                  <a:cubicBezTo>
                    <a:pt x="18937" y="3055"/>
                    <a:pt x="18547" y="2636"/>
                    <a:pt x="18068" y="2636"/>
                  </a:cubicBezTo>
                  <a:cubicBezTo>
                    <a:pt x="17588" y="2636"/>
                    <a:pt x="17199" y="3055"/>
                    <a:pt x="17199" y="3571"/>
                  </a:cubicBezTo>
                  <a:cubicBezTo>
                    <a:pt x="17199" y="4091"/>
                    <a:pt x="17588" y="4507"/>
                    <a:pt x="18068" y="450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066" name="Google Shape;4066;p450"/>
          <p:cNvGrpSpPr/>
          <p:nvPr/>
        </p:nvGrpSpPr>
        <p:grpSpPr>
          <a:xfrm>
            <a:off x="4997550" y="2841735"/>
            <a:ext cx="698400" cy="710715"/>
            <a:chOff x="5146963" y="2932795"/>
            <a:chExt cx="698400" cy="710715"/>
          </a:xfrm>
        </p:grpSpPr>
        <p:sp>
          <p:nvSpPr>
            <p:cNvPr id="4067" name="Google Shape;4067;p450"/>
            <p:cNvSpPr txBox="1"/>
            <p:nvPr/>
          </p:nvSpPr>
          <p:spPr>
            <a:xfrm>
              <a:off x="5146963" y="3442211"/>
              <a:ext cx="6984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Data Centers</a:t>
              </a:r>
              <a:endParaRPr sz="800">
                <a:latin typeface="Inter SemiBold"/>
                <a:ea typeface="Inter SemiBold"/>
                <a:cs typeface="Inter SemiBold"/>
                <a:sym typeface="Inter SemiBold"/>
              </a:endParaRPr>
            </a:p>
          </p:txBody>
        </p:sp>
        <p:pic>
          <p:nvPicPr>
            <p:cNvPr id="4068" name="Google Shape;4068;p450"/>
            <p:cNvPicPr preferRelativeResize="0"/>
            <p:nvPr/>
          </p:nvPicPr>
          <p:blipFill rotWithShape="1">
            <a:blip r:embed="rId3">
              <a:alphaModFix/>
            </a:blip>
            <a:srcRect l="1057" r="1057"/>
            <a:stretch/>
          </p:blipFill>
          <p:spPr>
            <a:xfrm>
              <a:off x="5174185" y="2932795"/>
              <a:ext cx="644039" cy="531916"/>
            </a:xfrm>
            <a:prstGeom prst="rect">
              <a:avLst/>
            </a:prstGeom>
            <a:noFill/>
            <a:ln>
              <a:noFill/>
            </a:ln>
          </p:spPr>
        </p:pic>
      </p:grpSp>
      <p:grpSp>
        <p:nvGrpSpPr>
          <p:cNvPr id="4069" name="Google Shape;4069;p450"/>
          <p:cNvGrpSpPr/>
          <p:nvPr/>
        </p:nvGrpSpPr>
        <p:grpSpPr>
          <a:xfrm flipH="1">
            <a:off x="5800400" y="2229700"/>
            <a:ext cx="423900" cy="2032200"/>
            <a:chOff x="7225085" y="2320761"/>
            <a:chExt cx="423900" cy="2032200"/>
          </a:xfrm>
        </p:grpSpPr>
        <p:cxnSp>
          <p:nvCxnSpPr>
            <p:cNvPr id="4070" name="Google Shape;4070;p450"/>
            <p:cNvCxnSpPr/>
            <p:nvPr/>
          </p:nvCxnSpPr>
          <p:spPr>
            <a:xfrm>
              <a:off x="7225085" y="3866061"/>
              <a:ext cx="423300" cy="486900"/>
            </a:xfrm>
            <a:prstGeom prst="straightConnector1">
              <a:avLst/>
            </a:prstGeom>
            <a:noFill/>
            <a:ln w="9525" cap="flat" cmpd="sng">
              <a:solidFill>
                <a:srgbClr val="222222"/>
              </a:solidFill>
              <a:prstDash val="solid"/>
              <a:round/>
              <a:headEnd type="none" w="med" len="med"/>
              <a:tailEnd type="none" w="med" len="med"/>
            </a:ln>
          </p:spPr>
        </p:cxnSp>
        <p:cxnSp>
          <p:nvCxnSpPr>
            <p:cNvPr id="4071" name="Google Shape;4071;p450"/>
            <p:cNvCxnSpPr/>
            <p:nvPr/>
          </p:nvCxnSpPr>
          <p:spPr>
            <a:xfrm>
              <a:off x="7225085" y="3206773"/>
              <a:ext cx="423900" cy="0"/>
            </a:xfrm>
            <a:prstGeom prst="straightConnector1">
              <a:avLst/>
            </a:prstGeom>
            <a:noFill/>
            <a:ln w="9525" cap="flat" cmpd="sng">
              <a:solidFill>
                <a:srgbClr val="222222"/>
              </a:solidFill>
              <a:prstDash val="solid"/>
              <a:round/>
              <a:headEnd type="none" w="med" len="med"/>
              <a:tailEnd type="none" w="med" len="med"/>
            </a:ln>
          </p:spPr>
        </p:cxnSp>
        <p:cxnSp>
          <p:nvCxnSpPr>
            <p:cNvPr id="4072" name="Google Shape;4072;p450"/>
            <p:cNvCxnSpPr/>
            <p:nvPr/>
          </p:nvCxnSpPr>
          <p:spPr>
            <a:xfrm flipH="1">
              <a:off x="7228884" y="2320761"/>
              <a:ext cx="419700" cy="351900"/>
            </a:xfrm>
            <a:prstGeom prst="straightConnector1">
              <a:avLst/>
            </a:prstGeom>
            <a:noFill/>
            <a:ln w="9525" cap="flat" cmpd="sng">
              <a:solidFill>
                <a:srgbClr val="222222"/>
              </a:solidFill>
              <a:prstDash val="solid"/>
              <a:round/>
              <a:headEnd type="none" w="med" len="med"/>
              <a:tailEnd type="none" w="med" len="med"/>
            </a:ln>
          </p:spPr>
        </p:cxnSp>
      </p:grpSp>
      <p:grpSp>
        <p:nvGrpSpPr>
          <p:cNvPr id="4073" name="Google Shape;4073;p450"/>
          <p:cNvGrpSpPr/>
          <p:nvPr/>
        </p:nvGrpSpPr>
        <p:grpSpPr>
          <a:xfrm>
            <a:off x="7237738" y="2229700"/>
            <a:ext cx="423900" cy="2032200"/>
            <a:chOff x="7225085" y="2320761"/>
            <a:chExt cx="423900" cy="2032200"/>
          </a:xfrm>
        </p:grpSpPr>
        <p:cxnSp>
          <p:nvCxnSpPr>
            <p:cNvPr id="4074" name="Google Shape;4074;p450"/>
            <p:cNvCxnSpPr/>
            <p:nvPr/>
          </p:nvCxnSpPr>
          <p:spPr>
            <a:xfrm>
              <a:off x="7225085" y="3866061"/>
              <a:ext cx="423300" cy="486900"/>
            </a:xfrm>
            <a:prstGeom prst="straightConnector1">
              <a:avLst/>
            </a:prstGeom>
            <a:noFill/>
            <a:ln w="9525" cap="flat" cmpd="sng">
              <a:solidFill>
                <a:srgbClr val="222222"/>
              </a:solidFill>
              <a:prstDash val="solid"/>
              <a:round/>
              <a:headEnd type="none" w="med" len="med"/>
              <a:tailEnd type="none" w="med" len="med"/>
            </a:ln>
          </p:spPr>
        </p:cxnSp>
        <p:cxnSp>
          <p:nvCxnSpPr>
            <p:cNvPr id="4075" name="Google Shape;4075;p450"/>
            <p:cNvCxnSpPr/>
            <p:nvPr/>
          </p:nvCxnSpPr>
          <p:spPr>
            <a:xfrm>
              <a:off x="7225085" y="3206773"/>
              <a:ext cx="423900" cy="0"/>
            </a:xfrm>
            <a:prstGeom prst="straightConnector1">
              <a:avLst/>
            </a:prstGeom>
            <a:noFill/>
            <a:ln w="9525" cap="flat" cmpd="sng">
              <a:solidFill>
                <a:srgbClr val="222222"/>
              </a:solidFill>
              <a:prstDash val="solid"/>
              <a:round/>
              <a:headEnd type="none" w="med" len="med"/>
              <a:tailEnd type="none" w="med" len="med"/>
            </a:ln>
          </p:spPr>
        </p:cxnSp>
        <p:cxnSp>
          <p:nvCxnSpPr>
            <p:cNvPr id="4076" name="Google Shape;4076;p450"/>
            <p:cNvCxnSpPr/>
            <p:nvPr/>
          </p:nvCxnSpPr>
          <p:spPr>
            <a:xfrm flipH="1">
              <a:off x="7228884" y="2320761"/>
              <a:ext cx="419700" cy="351900"/>
            </a:xfrm>
            <a:prstGeom prst="straightConnector1">
              <a:avLst/>
            </a:prstGeom>
            <a:noFill/>
            <a:ln w="9525" cap="flat" cmpd="sng">
              <a:solidFill>
                <a:srgbClr val="222222"/>
              </a:solidFill>
              <a:prstDash val="solid"/>
              <a:round/>
              <a:headEnd type="none" w="med" len="med"/>
              <a:tailEnd type="none" w="med" len="med"/>
            </a:ln>
          </p:spPr>
        </p:cxnSp>
      </p:grpSp>
      <p:grpSp>
        <p:nvGrpSpPr>
          <p:cNvPr id="4077" name="Google Shape;4077;p450"/>
          <p:cNvGrpSpPr/>
          <p:nvPr/>
        </p:nvGrpSpPr>
        <p:grpSpPr>
          <a:xfrm>
            <a:off x="6286325" y="1989300"/>
            <a:ext cx="889500" cy="2509500"/>
            <a:chOff x="6286325" y="5634950"/>
            <a:chExt cx="889500" cy="2509500"/>
          </a:xfrm>
        </p:grpSpPr>
        <p:pic>
          <p:nvPicPr>
            <p:cNvPr id="4078" name="Google Shape;4078;p450"/>
            <p:cNvPicPr preferRelativeResize="0"/>
            <p:nvPr/>
          </p:nvPicPr>
          <p:blipFill rotWithShape="1">
            <a:blip r:embed="rId8">
              <a:alphaModFix/>
            </a:blip>
            <a:srcRect l="34774" r="34774"/>
            <a:stretch/>
          </p:blipFill>
          <p:spPr>
            <a:xfrm>
              <a:off x="6286325" y="5634950"/>
              <a:ext cx="889500" cy="2509500"/>
            </a:xfrm>
            <a:prstGeom prst="rect">
              <a:avLst/>
            </a:prstGeom>
            <a:noFill/>
            <a:ln w="9525" cap="flat" cmpd="sng">
              <a:solidFill>
                <a:srgbClr val="FF6633"/>
              </a:solidFill>
              <a:prstDash val="solid"/>
              <a:round/>
              <a:headEnd type="none" w="sm" len="sm"/>
              <a:tailEnd type="none" w="sm" len="sm"/>
            </a:ln>
          </p:spPr>
        </p:pic>
        <p:sp>
          <p:nvSpPr>
            <p:cNvPr id="4079" name="Google Shape;4079;p450"/>
            <p:cNvSpPr txBox="1"/>
            <p:nvPr/>
          </p:nvSpPr>
          <p:spPr>
            <a:xfrm>
              <a:off x="6407413" y="5837550"/>
              <a:ext cx="644100" cy="338700"/>
            </a:xfrm>
            <a:prstGeom prst="rect">
              <a:avLst/>
            </a:prstGeom>
            <a:solidFill>
              <a:srgbClr val="E2F5FA"/>
            </a:solidFill>
            <a:ln w="9525" cap="flat" cmpd="sng">
              <a:solidFill>
                <a:srgbClr val="22222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rgbClr val="222222"/>
                  </a:solidFill>
                  <a:latin typeface="Inter SemiBold"/>
                  <a:ea typeface="Inter SemiBold"/>
                  <a:cs typeface="Inter SemiBold"/>
                  <a:sym typeface="Inter SemiBold"/>
                </a:rPr>
                <a:t>Full</a:t>
              </a:r>
              <a:br>
                <a:rPr lang="en" sz="800">
                  <a:solidFill>
                    <a:srgbClr val="222222"/>
                  </a:solidFill>
                  <a:latin typeface="Inter SemiBold"/>
                  <a:ea typeface="Inter SemiBold"/>
                  <a:cs typeface="Inter SemiBold"/>
                  <a:sym typeface="Inter SemiBold"/>
                </a:rPr>
              </a:br>
              <a:r>
                <a:rPr lang="en" sz="800">
                  <a:solidFill>
                    <a:srgbClr val="222222"/>
                  </a:solidFill>
                  <a:latin typeface="Inter SemiBold"/>
                  <a:ea typeface="Inter SemiBold"/>
                  <a:cs typeface="Inter SemiBold"/>
                  <a:sym typeface="Inter SemiBold"/>
                </a:rPr>
                <a:t>Mesh </a:t>
              </a:r>
              <a:endParaRPr sz="800">
                <a:solidFill>
                  <a:srgbClr val="222222"/>
                </a:solidFill>
                <a:latin typeface="Inter SemiBold"/>
                <a:ea typeface="Inter SemiBold"/>
                <a:cs typeface="Inter SemiBold"/>
                <a:sym typeface="Inter SemiBold"/>
              </a:endParaRPr>
            </a:p>
          </p:txBody>
        </p:sp>
        <p:sp>
          <p:nvSpPr>
            <p:cNvPr id="4080" name="Google Shape;4080;p450"/>
            <p:cNvSpPr txBox="1"/>
            <p:nvPr/>
          </p:nvSpPr>
          <p:spPr>
            <a:xfrm>
              <a:off x="6405251" y="7627450"/>
              <a:ext cx="648300" cy="338700"/>
            </a:xfrm>
            <a:prstGeom prst="rect">
              <a:avLst/>
            </a:prstGeom>
            <a:solidFill>
              <a:srgbClr val="E2F5FA"/>
            </a:solidFill>
            <a:ln w="9525" cap="flat" cmpd="sng">
              <a:solidFill>
                <a:srgbClr val="222222"/>
              </a:solidFill>
              <a:prstDash val="solid"/>
              <a:round/>
              <a:headEnd type="none" w="sm" len="sm"/>
              <a:tailEnd type="none" w="sm" len="sm"/>
            </a:ln>
          </p:spPr>
          <p:txBody>
            <a:bodyPr spcFirstLastPara="1" wrap="square" lIns="45700" tIns="45700" rIns="45700" bIns="45700" anchor="t" anchorCtr="0">
              <a:spAutoFit/>
            </a:bodyPr>
            <a:lstStyle/>
            <a:p>
              <a:pPr marL="0" lvl="0" indent="0" algn="ctr" rtl="0">
                <a:spcBef>
                  <a:spcPts val="0"/>
                </a:spcBef>
                <a:spcAft>
                  <a:spcPts val="0"/>
                </a:spcAft>
                <a:buNone/>
              </a:pPr>
              <a:r>
                <a:rPr lang="en" sz="800">
                  <a:solidFill>
                    <a:srgbClr val="222222"/>
                  </a:solidFill>
                  <a:latin typeface="Inter SemiBold"/>
                  <a:ea typeface="Inter SemiBold"/>
                  <a:cs typeface="Inter SemiBold"/>
                  <a:sym typeface="Inter SemiBold"/>
                </a:rPr>
                <a:t>Direct</a:t>
              </a:r>
              <a:endParaRPr sz="800">
                <a:solidFill>
                  <a:srgbClr val="222222"/>
                </a:solidFill>
                <a:latin typeface="Inter SemiBold"/>
                <a:ea typeface="Inter SemiBold"/>
                <a:cs typeface="Inter SemiBold"/>
                <a:sym typeface="Inter SemiBold"/>
              </a:endParaRPr>
            </a:p>
            <a:p>
              <a:pPr marL="0" lvl="0" indent="0" algn="ctr" rtl="0">
                <a:spcBef>
                  <a:spcPts val="0"/>
                </a:spcBef>
                <a:spcAft>
                  <a:spcPts val="0"/>
                </a:spcAft>
                <a:buNone/>
              </a:pPr>
              <a:r>
                <a:rPr lang="en" sz="800">
                  <a:solidFill>
                    <a:srgbClr val="222222"/>
                  </a:solidFill>
                  <a:latin typeface="Inter SemiBold"/>
                  <a:ea typeface="Inter SemiBold"/>
                  <a:cs typeface="Inter SemiBold"/>
                  <a:sym typeface="Inter SemiBold"/>
                </a:rPr>
                <a:t>Breakouts</a:t>
              </a:r>
              <a:endParaRPr sz="800">
                <a:solidFill>
                  <a:srgbClr val="222222"/>
                </a:solidFill>
                <a:latin typeface="Inter SemiBold"/>
                <a:ea typeface="Inter SemiBold"/>
                <a:cs typeface="Inter SemiBold"/>
                <a:sym typeface="Inter SemiBold"/>
              </a:endParaRPr>
            </a:p>
          </p:txBody>
        </p:sp>
        <p:grpSp>
          <p:nvGrpSpPr>
            <p:cNvPr id="4081" name="Google Shape;4081;p450"/>
            <p:cNvGrpSpPr/>
            <p:nvPr/>
          </p:nvGrpSpPr>
          <p:grpSpPr>
            <a:xfrm>
              <a:off x="6531893" y="6548004"/>
              <a:ext cx="394457" cy="426830"/>
              <a:chOff x="5629274" y="3352800"/>
              <a:chExt cx="270324" cy="292449"/>
            </a:xfrm>
          </p:grpSpPr>
          <p:sp>
            <p:nvSpPr>
              <p:cNvPr id="4082" name="Google Shape;4082;p450"/>
              <p:cNvSpPr/>
              <p:nvPr/>
            </p:nvSpPr>
            <p:spPr>
              <a:xfrm>
                <a:off x="5676900" y="3452813"/>
                <a:ext cx="165780" cy="185166"/>
              </a:xfrm>
              <a:custGeom>
                <a:avLst/>
                <a:gdLst/>
                <a:ahLst/>
                <a:cxnLst/>
                <a:rect l="l" t="t" r="r" b="b"/>
                <a:pathLst>
                  <a:path w="21329" h="21600" extrusionOk="0">
                    <a:moveTo>
                      <a:pt x="3440" y="14260"/>
                    </a:moveTo>
                    <a:cubicBezTo>
                      <a:pt x="2616" y="12124"/>
                      <a:pt x="2557" y="9807"/>
                      <a:pt x="3271" y="7639"/>
                    </a:cubicBezTo>
                    <a:cubicBezTo>
                      <a:pt x="4387" y="4416"/>
                      <a:pt x="6985" y="2499"/>
                      <a:pt x="10264" y="2499"/>
                    </a:cubicBezTo>
                    <a:cubicBezTo>
                      <a:pt x="17974" y="2499"/>
                      <a:pt x="18573" y="8520"/>
                      <a:pt x="18573" y="10363"/>
                    </a:cubicBezTo>
                    <a:lnTo>
                      <a:pt x="21329" y="10363"/>
                    </a:lnTo>
                    <a:cubicBezTo>
                      <a:pt x="21329" y="5584"/>
                      <a:pt x="18435" y="0"/>
                      <a:pt x="10264" y="0"/>
                    </a:cubicBezTo>
                    <a:cubicBezTo>
                      <a:pt x="5779" y="0"/>
                      <a:pt x="2093" y="2648"/>
                      <a:pt x="618" y="6871"/>
                    </a:cubicBezTo>
                    <a:cubicBezTo>
                      <a:pt x="-271" y="9556"/>
                      <a:pt x="-200" y="12428"/>
                      <a:pt x="822" y="15074"/>
                    </a:cubicBezTo>
                    <a:cubicBezTo>
                      <a:pt x="1845" y="17720"/>
                      <a:pt x="3766" y="20005"/>
                      <a:pt x="6309" y="21600"/>
                    </a:cubicBezTo>
                    <a:lnTo>
                      <a:pt x="7859" y="19532"/>
                    </a:lnTo>
                    <a:cubicBezTo>
                      <a:pt x="5811" y="18241"/>
                      <a:pt x="4264" y="16396"/>
                      <a:pt x="3440" y="142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83" name="Google Shape;4083;p450"/>
              <p:cNvSpPr/>
              <p:nvPr/>
            </p:nvSpPr>
            <p:spPr>
              <a:xfrm>
                <a:off x="5748338" y="3529012"/>
                <a:ext cx="98244" cy="84932"/>
              </a:xfrm>
              <a:custGeom>
                <a:avLst/>
                <a:gdLst/>
                <a:ahLst/>
                <a:cxnLst/>
                <a:rect l="l" t="t" r="r" b="b"/>
                <a:pathLst>
                  <a:path w="21533" h="21434" extrusionOk="0">
                    <a:moveTo>
                      <a:pt x="8517" y="11260"/>
                    </a:moveTo>
                    <a:cubicBezTo>
                      <a:pt x="7232" y="9794"/>
                      <a:pt x="6228" y="8036"/>
                      <a:pt x="5571" y="6096"/>
                    </a:cubicBezTo>
                    <a:cubicBezTo>
                      <a:pt x="4915" y="4156"/>
                      <a:pt x="4618" y="2080"/>
                      <a:pt x="4703" y="0"/>
                    </a:cubicBezTo>
                    <a:lnTo>
                      <a:pt x="8" y="0"/>
                    </a:lnTo>
                    <a:cubicBezTo>
                      <a:pt x="-67" y="2807"/>
                      <a:pt x="361" y="5603"/>
                      <a:pt x="1269" y="8210"/>
                    </a:cubicBezTo>
                    <a:cubicBezTo>
                      <a:pt x="2176" y="10818"/>
                      <a:pt x="3541" y="13182"/>
                      <a:pt x="5278" y="15152"/>
                    </a:cubicBezTo>
                    <a:cubicBezTo>
                      <a:pt x="9396" y="19358"/>
                      <a:pt x="14752" y="21600"/>
                      <a:pt x="20254" y="21424"/>
                    </a:cubicBezTo>
                    <a:cubicBezTo>
                      <a:pt x="20676" y="21424"/>
                      <a:pt x="21110" y="21424"/>
                      <a:pt x="21533" y="21424"/>
                    </a:cubicBezTo>
                    <a:lnTo>
                      <a:pt x="21310" y="16018"/>
                    </a:lnTo>
                    <a:cubicBezTo>
                      <a:pt x="16193" y="16288"/>
                      <a:pt x="11522" y="14558"/>
                      <a:pt x="8517" y="1126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84" name="Google Shape;4084;p450"/>
              <p:cNvSpPr/>
              <p:nvPr/>
            </p:nvSpPr>
            <p:spPr>
              <a:xfrm>
                <a:off x="5667375" y="3352800"/>
                <a:ext cx="189702" cy="43161"/>
              </a:xfrm>
              <a:custGeom>
                <a:avLst/>
                <a:gdLst/>
                <a:ahLst/>
                <a:cxnLst/>
                <a:rect l="l" t="t" r="r" b="b"/>
                <a:pathLst>
                  <a:path w="21600" h="18097" extrusionOk="0">
                    <a:moveTo>
                      <a:pt x="20289" y="18075"/>
                    </a:moveTo>
                    <a:lnTo>
                      <a:pt x="21600" y="10508"/>
                    </a:lnTo>
                    <a:cubicBezTo>
                      <a:pt x="15679" y="-3503"/>
                      <a:pt x="5988" y="-3503"/>
                      <a:pt x="0" y="10508"/>
                    </a:cubicBezTo>
                    <a:lnTo>
                      <a:pt x="1281" y="18097"/>
                    </a:lnTo>
                    <a:cubicBezTo>
                      <a:pt x="6568" y="5815"/>
                      <a:pt x="15081" y="5815"/>
                      <a:pt x="20289" y="18075"/>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85" name="Google Shape;4085;p450"/>
              <p:cNvSpPr/>
              <p:nvPr/>
            </p:nvSpPr>
            <p:spPr>
              <a:xfrm>
                <a:off x="5643562" y="3419475"/>
                <a:ext cx="239545" cy="225774"/>
              </a:xfrm>
              <a:custGeom>
                <a:avLst/>
                <a:gdLst/>
                <a:ahLst/>
                <a:cxnLst/>
                <a:rect l="l" t="t" r="r" b="b"/>
                <a:pathLst>
                  <a:path w="21274" h="21600" extrusionOk="0">
                    <a:moveTo>
                      <a:pt x="10834" y="0"/>
                    </a:moveTo>
                    <a:cubicBezTo>
                      <a:pt x="7073" y="0"/>
                      <a:pt x="3905" y="1757"/>
                      <a:pt x="1922" y="4949"/>
                    </a:cubicBezTo>
                    <a:cubicBezTo>
                      <a:pt x="868" y="6702"/>
                      <a:pt x="226" y="8704"/>
                      <a:pt x="49" y="10783"/>
                    </a:cubicBezTo>
                    <a:cubicBezTo>
                      <a:pt x="-127" y="12863"/>
                      <a:pt x="168" y="14957"/>
                      <a:pt x="909" y="16887"/>
                    </a:cubicBezTo>
                    <a:lnTo>
                      <a:pt x="2669" y="16108"/>
                    </a:lnTo>
                    <a:cubicBezTo>
                      <a:pt x="2044" y="14490"/>
                      <a:pt x="1793" y="12732"/>
                      <a:pt x="1938" y="10986"/>
                    </a:cubicBezTo>
                    <a:cubicBezTo>
                      <a:pt x="2083" y="9241"/>
                      <a:pt x="2619" y="7559"/>
                      <a:pt x="3501" y="6087"/>
                    </a:cubicBezTo>
                    <a:cubicBezTo>
                      <a:pt x="4308" y="4801"/>
                      <a:pt x="5403" y="3757"/>
                      <a:pt x="6686" y="3051"/>
                    </a:cubicBezTo>
                    <a:cubicBezTo>
                      <a:pt x="7968" y="2345"/>
                      <a:pt x="9395" y="2001"/>
                      <a:pt x="10834" y="2049"/>
                    </a:cubicBezTo>
                    <a:cubicBezTo>
                      <a:pt x="17450" y="2049"/>
                      <a:pt x="19233" y="7895"/>
                      <a:pt x="19361" y="10149"/>
                    </a:cubicBezTo>
                    <a:cubicBezTo>
                      <a:pt x="19509" y="12793"/>
                      <a:pt x="18106" y="13106"/>
                      <a:pt x="17840" y="13136"/>
                    </a:cubicBezTo>
                    <a:lnTo>
                      <a:pt x="17687" y="13167"/>
                    </a:lnTo>
                    <a:cubicBezTo>
                      <a:pt x="16985" y="13333"/>
                      <a:pt x="16251" y="13211"/>
                      <a:pt x="15628" y="12824"/>
                    </a:cubicBezTo>
                    <a:cubicBezTo>
                      <a:pt x="15091" y="12419"/>
                      <a:pt x="14758" y="11676"/>
                      <a:pt x="14644" y="10621"/>
                    </a:cubicBezTo>
                    <a:cubicBezTo>
                      <a:pt x="14335" y="7726"/>
                      <a:pt x="12266" y="6522"/>
                      <a:pt x="10506" y="6635"/>
                    </a:cubicBezTo>
                    <a:cubicBezTo>
                      <a:pt x="8571" y="6758"/>
                      <a:pt x="6488" y="8443"/>
                      <a:pt x="6488" y="11866"/>
                    </a:cubicBezTo>
                    <a:cubicBezTo>
                      <a:pt x="6488" y="16799"/>
                      <a:pt x="10692" y="20770"/>
                      <a:pt x="14572" y="21600"/>
                    </a:cubicBezTo>
                    <a:lnTo>
                      <a:pt x="14953" y="19592"/>
                    </a:lnTo>
                    <a:cubicBezTo>
                      <a:pt x="12209" y="19013"/>
                      <a:pt x="8390" y="16010"/>
                      <a:pt x="8390" y="11866"/>
                    </a:cubicBezTo>
                    <a:cubicBezTo>
                      <a:pt x="8390" y="9760"/>
                      <a:pt x="9508" y="8751"/>
                      <a:pt x="10616" y="8684"/>
                    </a:cubicBezTo>
                    <a:cubicBezTo>
                      <a:pt x="11486" y="8628"/>
                      <a:pt x="12575" y="9166"/>
                      <a:pt x="12756" y="10856"/>
                    </a:cubicBezTo>
                    <a:cubicBezTo>
                      <a:pt x="12937" y="12547"/>
                      <a:pt x="13545" y="13766"/>
                      <a:pt x="14563" y="14520"/>
                    </a:cubicBezTo>
                    <a:cubicBezTo>
                      <a:pt x="15609" y="15217"/>
                      <a:pt x="16866" y="15450"/>
                      <a:pt x="18068" y="15170"/>
                    </a:cubicBezTo>
                    <a:cubicBezTo>
                      <a:pt x="19304" y="15022"/>
                      <a:pt x="21473" y="13777"/>
                      <a:pt x="21259" y="10047"/>
                    </a:cubicBezTo>
                    <a:cubicBezTo>
                      <a:pt x="21102" y="7234"/>
                      <a:pt x="18919" y="0"/>
                      <a:pt x="10834"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86" name="Google Shape;4086;p450"/>
              <p:cNvSpPr/>
              <p:nvPr/>
            </p:nvSpPr>
            <p:spPr>
              <a:xfrm>
                <a:off x="5629274" y="3386138"/>
                <a:ext cx="270324" cy="82620"/>
              </a:xfrm>
              <a:custGeom>
                <a:avLst/>
                <a:gdLst/>
                <a:ahLst/>
                <a:cxnLst/>
                <a:rect l="l" t="t" r="r" b="b"/>
                <a:pathLst>
                  <a:path w="21600" h="21600" extrusionOk="0">
                    <a:moveTo>
                      <a:pt x="10697" y="0"/>
                    </a:moveTo>
                    <a:cubicBezTo>
                      <a:pt x="8589" y="59"/>
                      <a:pt x="6516" y="1781"/>
                      <a:pt x="4654" y="5016"/>
                    </a:cubicBezTo>
                    <a:cubicBezTo>
                      <a:pt x="2792" y="8252"/>
                      <a:pt x="1195" y="12908"/>
                      <a:pt x="0" y="18590"/>
                    </a:cubicBezTo>
                    <a:lnTo>
                      <a:pt x="1442" y="21600"/>
                    </a:lnTo>
                    <a:cubicBezTo>
                      <a:pt x="2491" y="16738"/>
                      <a:pt x="3876" y="12754"/>
                      <a:pt x="5484" y="9974"/>
                    </a:cubicBezTo>
                    <a:cubicBezTo>
                      <a:pt x="7092" y="7193"/>
                      <a:pt x="8878" y="5695"/>
                      <a:pt x="10697" y="5599"/>
                    </a:cubicBezTo>
                    <a:cubicBezTo>
                      <a:pt x="15832" y="5599"/>
                      <a:pt x="19118" y="16043"/>
                      <a:pt x="20145" y="21558"/>
                    </a:cubicBezTo>
                    <a:lnTo>
                      <a:pt x="21600" y="18660"/>
                    </a:lnTo>
                    <a:cubicBezTo>
                      <a:pt x="20410" y="12207"/>
                      <a:pt x="16589" y="0"/>
                      <a:pt x="10697"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sp>
          <p:nvSpPr>
            <p:cNvPr id="4087" name="Google Shape;4087;p450"/>
            <p:cNvSpPr txBox="1"/>
            <p:nvPr/>
          </p:nvSpPr>
          <p:spPr>
            <a:xfrm>
              <a:off x="6379853" y="7030825"/>
              <a:ext cx="698400" cy="228000"/>
            </a:xfrm>
            <a:prstGeom prst="rect">
              <a:avLst/>
            </a:prstGeom>
            <a:noFill/>
            <a:ln>
              <a:noFill/>
            </a:ln>
          </p:spPr>
          <p:txBody>
            <a:bodyPr spcFirstLastPara="1" wrap="square" lIns="0" tIns="91425" rIns="0" bIns="91425" anchor="ctr" anchorCtr="0">
              <a:noAutofit/>
            </a:bodyPr>
            <a:lstStyle/>
            <a:p>
              <a:pPr marL="0" lvl="0" indent="0" algn="ctr" rtl="0">
                <a:lnSpc>
                  <a:spcPct val="80000"/>
                </a:lnSpc>
                <a:spcBef>
                  <a:spcPts val="0"/>
                </a:spcBef>
                <a:spcAft>
                  <a:spcPts val="0"/>
                </a:spcAft>
                <a:buNone/>
              </a:pPr>
              <a:r>
                <a:rPr lang="en" sz="1000">
                  <a:latin typeface="Inter"/>
                  <a:ea typeface="Inter"/>
                  <a:cs typeface="Inter"/>
                  <a:sym typeface="Inter"/>
                </a:rPr>
                <a:t>SASE</a:t>
              </a:r>
              <a:endParaRPr sz="1000">
                <a:latin typeface="Inter"/>
                <a:ea typeface="Inter"/>
                <a:cs typeface="Inter"/>
                <a:sym typeface="Inte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1"/>
        <p:cNvGrpSpPr/>
        <p:nvPr/>
      </p:nvGrpSpPr>
      <p:grpSpPr>
        <a:xfrm>
          <a:off x="0" y="0"/>
          <a:ext cx="0" cy="0"/>
          <a:chOff x="0" y="0"/>
          <a:chExt cx="0" cy="0"/>
        </a:xfrm>
      </p:grpSpPr>
      <p:sp>
        <p:nvSpPr>
          <p:cNvPr id="4092" name="Google Shape;4092;p451"/>
          <p:cNvSpPr txBox="1"/>
          <p:nvPr/>
        </p:nvSpPr>
        <p:spPr>
          <a:xfrm>
            <a:off x="283925" y="1333100"/>
            <a:ext cx="5444700" cy="3570600"/>
          </a:xfrm>
          <a:prstGeom prst="rect">
            <a:avLst/>
          </a:prstGeom>
          <a:solidFill>
            <a:srgbClr val="F8FBFB"/>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4093" name="Google Shape;4093;p45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a:t>
            </a:r>
            <a:endParaRPr/>
          </a:p>
        </p:txBody>
      </p:sp>
      <p:sp>
        <p:nvSpPr>
          <p:cNvPr id="4094" name="Google Shape;4094;p451"/>
          <p:cNvSpPr txBox="1"/>
          <p:nvPr/>
        </p:nvSpPr>
        <p:spPr>
          <a:xfrm>
            <a:off x="136750" y="770075"/>
            <a:ext cx="8040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solidFill>
                  <a:schemeClr val="dk1"/>
                </a:solidFill>
                <a:latin typeface="Inter"/>
                <a:ea typeface="Inter"/>
                <a:cs typeface="Inter"/>
                <a:sym typeface="Inter"/>
              </a:rPr>
              <a:t>We deliver a faster, more reliable, more secure Internet</a:t>
            </a:r>
            <a:endParaRPr sz="1900" b="1">
              <a:solidFill>
                <a:schemeClr val="dk1"/>
              </a:solidFill>
              <a:latin typeface="Inter"/>
              <a:ea typeface="Inter"/>
              <a:cs typeface="Inter"/>
              <a:sym typeface="Inter"/>
            </a:endParaRPr>
          </a:p>
        </p:txBody>
      </p:sp>
      <p:sp>
        <p:nvSpPr>
          <p:cNvPr id="4095" name="Google Shape;4095;p451"/>
          <p:cNvSpPr txBox="1"/>
          <p:nvPr/>
        </p:nvSpPr>
        <p:spPr>
          <a:xfrm>
            <a:off x="5941775" y="1333100"/>
            <a:ext cx="2961900" cy="3570600"/>
          </a:xfrm>
          <a:prstGeom prst="rect">
            <a:avLst/>
          </a:prstGeom>
          <a:solidFill>
            <a:srgbClr val="E2F5FA"/>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4096" name="Google Shape;4096;p451"/>
          <p:cNvSpPr txBox="1"/>
          <p:nvPr/>
        </p:nvSpPr>
        <p:spPr>
          <a:xfrm>
            <a:off x="6125550" y="1551350"/>
            <a:ext cx="2592300" cy="3065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000">
                <a:solidFill>
                  <a:srgbClr val="999999"/>
                </a:solidFill>
                <a:latin typeface="Inter"/>
                <a:ea typeface="Inter"/>
                <a:cs typeface="Inter"/>
                <a:sym typeface="Inter"/>
              </a:rPr>
              <a:t>[network scale]</a:t>
            </a:r>
            <a:br>
              <a:rPr lang="en" sz="1200">
                <a:solidFill>
                  <a:srgbClr val="999999"/>
                </a:solidFill>
                <a:latin typeface="Inter"/>
                <a:ea typeface="Inter"/>
                <a:cs typeface="Inter"/>
                <a:sym typeface="Inter"/>
              </a:rPr>
            </a:br>
            <a:r>
              <a:rPr lang="en" sz="2400">
                <a:solidFill>
                  <a:srgbClr val="FF6633"/>
                </a:solidFill>
                <a:latin typeface="Inter SemiBold"/>
                <a:ea typeface="Inter SemiBold"/>
                <a:cs typeface="Inter SemiBold"/>
                <a:sym typeface="Inter SemiBold"/>
              </a:rPr>
              <a:t>121 Tbps</a:t>
            </a:r>
            <a:r>
              <a:rPr lang="en" sz="2500">
                <a:solidFill>
                  <a:srgbClr val="222222"/>
                </a:solidFill>
                <a:latin typeface="Inter SemiBold"/>
                <a:ea typeface="Inter SemiBold"/>
                <a:cs typeface="Inter SemiBold"/>
                <a:sym typeface="Inter SemiBold"/>
              </a:rPr>
              <a:t> </a:t>
            </a:r>
            <a:br>
              <a:rPr lang="en" sz="1200">
                <a:solidFill>
                  <a:srgbClr val="222222"/>
                </a:solidFill>
                <a:latin typeface="Inter SemiBold"/>
                <a:ea typeface="Inter SemiBold"/>
                <a:cs typeface="Inter SemiBold"/>
                <a:sym typeface="Inter SemiBold"/>
              </a:rPr>
            </a:br>
            <a:r>
              <a:rPr lang="en" sz="1200">
                <a:solidFill>
                  <a:srgbClr val="222222"/>
                </a:solidFill>
                <a:latin typeface="Inter SemiBold"/>
                <a:ea typeface="Inter SemiBold"/>
                <a:cs typeface="Inter SemiBold"/>
                <a:sym typeface="Inter SemiBold"/>
              </a:rPr>
              <a:t>of network capacity </a:t>
            </a:r>
            <a:br>
              <a:rPr lang="en" sz="1200">
                <a:solidFill>
                  <a:srgbClr val="222222"/>
                </a:solidFill>
                <a:latin typeface="Inter SemiBold"/>
                <a:ea typeface="Inter SemiBold"/>
                <a:cs typeface="Inter SemiBold"/>
                <a:sym typeface="Inter SemiBold"/>
              </a:rPr>
            </a:br>
            <a:r>
              <a:rPr lang="en" sz="1200">
                <a:solidFill>
                  <a:srgbClr val="222222"/>
                </a:solidFill>
                <a:latin typeface="Inter SemiBold"/>
                <a:ea typeface="Inter SemiBold"/>
                <a:cs typeface="Inter SemiBold"/>
                <a:sym typeface="Inter SemiBold"/>
              </a:rPr>
              <a:t>with 10,000 interconnects and millions of internet properties</a:t>
            </a:r>
            <a:endParaRPr sz="1200">
              <a:solidFill>
                <a:srgbClr val="222222"/>
              </a:solidFill>
              <a:latin typeface="Inter Medium"/>
              <a:ea typeface="Inter Medium"/>
              <a:cs typeface="Inter Medium"/>
              <a:sym typeface="Inter Medium"/>
            </a:endParaRPr>
          </a:p>
          <a:p>
            <a:pPr marL="0" lvl="0" indent="0" algn="l" rtl="0">
              <a:spcBef>
                <a:spcPts val="1000"/>
              </a:spcBef>
              <a:spcAft>
                <a:spcPts val="0"/>
              </a:spcAft>
              <a:buNone/>
            </a:pPr>
            <a:r>
              <a:rPr lang="en" sz="1000">
                <a:solidFill>
                  <a:srgbClr val="999999"/>
                </a:solidFill>
                <a:latin typeface="Inter"/>
                <a:ea typeface="Inter"/>
                <a:cs typeface="Inter"/>
                <a:sym typeface="Inter"/>
              </a:rPr>
              <a:t>[network speed]</a:t>
            </a:r>
            <a:br>
              <a:rPr lang="en" sz="1200">
                <a:solidFill>
                  <a:srgbClr val="999999"/>
                </a:solidFill>
                <a:latin typeface="Inter"/>
                <a:ea typeface="Inter"/>
                <a:cs typeface="Inter"/>
                <a:sym typeface="Inter"/>
              </a:rPr>
            </a:br>
            <a:r>
              <a:rPr lang="en" sz="2400">
                <a:solidFill>
                  <a:srgbClr val="FF6633"/>
                </a:solidFill>
                <a:latin typeface="Inter SemiBold"/>
                <a:ea typeface="Inter SemiBold"/>
                <a:cs typeface="Inter SemiBold"/>
                <a:sym typeface="Inter SemiBold"/>
              </a:rPr>
              <a:t>&lt;50ms</a:t>
            </a:r>
            <a:r>
              <a:rPr lang="en" sz="2400">
                <a:solidFill>
                  <a:srgbClr val="222222"/>
                </a:solidFill>
                <a:latin typeface="Inter SemiBold"/>
                <a:ea typeface="Inter SemiBold"/>
                <a:cs typeface="Inter SemiBold"/>
                <a:sym typeface="Inter SemiBold"/>
              </a:rPr>
              <a:t> </a:t>
            </a:r>
            <a:br>
              <a:rPr lang="en" sz="1900">
                <a:solidFill>
                  <a:srgbClr val="222222"/>
                </a:solidFill>
                <a:latin typeface="Inter SemiBold"/>
                <a:ea typeface="Inter SemiBold"/>
                <a:cs typeface="Inter SemiBold"/>
                <a:sym typeface="Inter SemiBold"/>
              </a:rPr>
            </a:br>
            <a:r>
              <a:rPr lang="en" sz="1200">
                <a:solidFill>
                  <a:srgbClr val="222222"/>
                </a:solidFill>
                <a:latin typeface="Inter SemiBold"/>
                <a:ea typeface="Inter SemiBold"/>
                <a:cs typeface="Inter SemiBold"/>
                <a:sym typeface="Inter SemiBold"/>
              </a:rPr>
              <a:t>from 95% of </a:t>
            </a:r>
            <a:br>
              <a:rPr lang="en" sz="1200">
                <a:solidFill>
                  <a:srgbClr val="222222"/>
                </a:solidFill>
                <a:latin typeface="Inter SemiBold"/>
                <a:ea typeface="Inter SemiBold"/>
                <a:cs typeface="Inter SemiBold"/>
                <a:sym typeface="Inter SemiBold"/>
              </a:rPr>
            </a:br>
            <a:r>
              <a:rPr lang="en" sz="1200">
                <a:solidFill>
                  <a:srgbClr val="222222"/>
                </a:solidFill>
                <a:latin typeface="Inter SemiBold"/>
                <a:ea typeface="Inter SemiBold"/>
                <a:cs typeface="Inter SemiBold"/>
                <a:sym typeface="Inter SemiBold"/>
              </a:rPr>
              <a:t>internet users</a:t>
            </a:r>
            <a:endParaRPr sz="1200">
              <a:solidFill>
                <a:srgbClr val="222222"/>
              </a:solidFill>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[cost-efficient innovation]</a:t>
            </a:r>
            <a:br>
              <a:rPr lang="en" sz="1200">
                <a:solidFill>
                  <a:srgbClr val="999999"/>
                </a:solidFill>
                <a:latin typeface="Inter"/>
                <a:ea typeface="Inter"/>
                <a:cs typeface="Inter"/>
                <a:sym typeface="Inter"/>
              </a:rPr>
            </a:br>
            <a:r>
              <a:rPr lang="en" sz="2400">
                <a:solidFill>
                  <a:srgbClr val="FF6633"/>
                </a:solidFill>
                <a:latin typeface="Inter SemiBold"/>
                <a:ea typeface="Inter SemiBold"/>
                <a:cs typeface="Inter SemiBold"/>
                <a:sym typeface="Inter SemiBold"/>
              </a:rPr>
              <a:t>100%</a:t>
            </a:r>
            <a:r>
              <a:rPr lang="en" sz="2400">
                <a:solidFill>
                  <a:srgbClr val="222222"/>
                </a:solidFill>
                <a:latin typeface="Inter SemiBold"/>
                <a:ea typeface="Inter SemiBold"/>
                <a:cs typeface="Inter SemiBold"/>
                <a:sym typeface="Inter SemiBold"/>
              </a:rPr>
              <a:t> </a:t>
            </a:r>
            <a:br>
              <a:rPr lang="en" sz="1200">
                <a:solidFill>
                  <a:srgbClr val="222222"/>
                </a:solidFill>
                <a:latin typeface="Inter SemiBold"/>
                <a:ea typeface="Inter SemiBold"/>
                <a:cs typeface="Inter SemiBold"/>
                <a:sym typeface="Inter SemiBold"/>
              </a:rPr>
            </a:br>
            <a:r>
              <a:rPr lang="en" sz="1200">
                <a:solidFill>
                  <a:srgbClr val="222222"/>
                </a:solidFill>
                <a:latin typeface="Inter SemiBold"/>
                <a:ea typeface="Inter SemiBold"/>
                <a:cs typeface="Inter SemiBold"/>
                <a:sym typeface="Inter SemiBold"/>
              </a:rPr>
              <a:t>uptime SLA</a:t>
            </a:r>
            <a:endParaRPr sz="1200">
              <a:solidFill>
                <a:srgbClr val="222222"/>
              </a:solidFill>
              <a:latin typeface="Inter SemiBold"/>
              <a:ea typeface="Inter SemiBold"/>
              <a:cs typeface="Inter SemiBold"/>
              <a:sym typeface="Inter SemiBold"/>
            </a:endParaRPr>
          </a:p>
        </p:txBody>
      </p:sp>
      <p:pic>
        <p:nvPicPr>
          <p:cNvPr id="4097" name="Google Shape;4097;p451"/>
          <p:cNvPicPr preferRelativeResize="0"/>
          <p:nvPr/>
        </p:nvPicPr>
        <p:blipFill>
          <a:blip r:embed="rId3">
            <a:alphaModFix/>
          </a:blip>
          <a:stretch>
            <a:fillRect/>
          </a:stretch>
        </p:blipFill>
        <p:spPr>
          <a:xfrm>
            <a:off x="334096" y="1723345"/>
            <a:ext cx="2619683" cy="2465598"/>
          </a:xfrm>
          <a:prstGeom prst="rect">
            <a:avLst/>
          </a:prstGeom>
          <a:noFill/>
          <a:ln>
            <a:noFill/>
          </a:ln>
        </p:spPr>
      </p:pic>
      <p:sp>
        <p:nvSpPr>
          <p:cNvPr id="4098" name="Google Shape;4098;p451"/>
          <p:cNvSpPr txBox="1"/>
          <p:nvPr/>
        </p:nvSpPr>
        <p:spPr>
          <a:xfrm flipH="1">
            <a:off x="619834" y="4206059"/>
            <a:ext cx="20523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b="1">
                <a:latin typeface="Inter"/>
                <a:ea typeface="Inter"/>
                <a:cs typeface="Inter"/>
                <a:sym typeface="Inter"/>
              </a:rPr>
              <a:t>Across 250 cities in 100+ countries</a:t>
            </a:r>
            <a:endParaRPr sz="800" b="1">
              <a:latin typeface="Inter"/>
              <a:ea typeface="Inter"/>
              <a:cs typeface="Inter"/>
              <a:sym typeface="Inter"/>
            </a:endParaRPr>
          </a:p>
        </p:txBody>
      </p:sp>
      <p:grpSp>
        <p:nvGrpSpPr>
          <p:cNvPr id="4099" name="Google Shape;4099;p451"/>
          <p:cNvGrpSpPr/>
          <p:nvPr/>
        </p:nvGrpSpPr>
        <p:grpSpPr>
          <a:xfrm>
            <a:off x="1816752" y="2343080"/>
            <a:ext cx="2421393" cy="1913066"/>
            <a:chOff x="1919112" y="1764244"/>
            <a:chExt cx="2994180" cy="2365606"/>
          </a:xfrm>
        </p:grpSpPr>
        <p:cxnSp>
          <p:nvCxnSpPr>
            <p:cNvPr id="4100" name="Google Shape;4100;p451"/>
            <p:cNvCxnSpPr/>
            <p:nvPr/>
          </p:nvCxnSpPr>
          <p:spPr>
            <a:xfrm rot="10800000">
              <a:off x="1919112" y="1813555"/>
              <a:ext cx="1499700" cy="608400"/>
            </a:xfrm>
            <a:prstGeom prst="straightConnector1">
              <a:avLst/>
            </a:prstGeom>
            <a:noFill/>
            <a:ln w="9525" cap="flat" cmpd="sng">
              <a:solidFill>
                <a:srgbClr val="222222"/>
              </a:solidFill>
              <a:prstDash val="solid"/>
              <a:round/>
              <a:headEnd type="none" w="med" len="med"/>
              <a:tailEnd type="none" w="med" len="med"/>
            </a:ln>
          </p:spPr>
        </p:cxnSp>
        <p:cxnSp>
          <p:nvCxnSpPr>
            <p:cNvPr id="4101" name="Google Shape;4101;p451"/>
            <p:cNvCxnSpPr/>
            <p:nvPr/>
          </p:nvCxnSpPr>
          <p:spPr>
            <a:xfrm flipH="1">
              <a:off x="1919112" y="2633478"/>
              <a:ext cx="1499700" cy="561000"/>
            </a:xfrm>
            <a:prstGeom prst="straightConnector1">
              <a:avLst/>
            </a:prstGeom>
            <a:noFill/>
            <a:ln w="9525" cap="flat" cmpd="sng">
              <a:solidFill>
                <a:srgbClr val="222222"/>
              </a:solidFill>
              <a:prstDash val="solid"/>
              <a:round/>
              <a:headEnd type="none" w="med" len="med"/>
              <a:tailEnd type="none" w="med" len="med"/>
            </a:ln>
          </p:spPr>
        </p:cxnSp>
        <p:cxnSp>
          <p:nvCxnSpPr>
            <p:cNvPr id="4102" name="Google Shape;4102;p451"/>
            <p:cNvCxnSpPr/>
            <p:nvPr/>
          </p:nvCxnSpPr>
          <p:spPr>
            <a:xfrm rot="10800000">
              <a:off x="2346730" y="2528409"/>
              <a:ext cx="1065000" cy="0"/>
            </a:xfrm>
            <a:prstGeom prst="straightConnector1">
              <a:avLst/>
            </a:prstGeom>
            <a:noFill/>
            <a:ln w="9525" cap="flat" cmpd="sng">
              <a:solidFill>
                <a:srgbClr val="222222"/>
              </a:solidFill>
              <a:prstDash val="solid"/>
              <a:round/>
              <a:headEnd type="none" w="med" len="med"/>
              <a:tailEnd type="none" w="med" len="med"/>
            </a:ln>
          </p:spPr>
        </p:cxnSp>
        <p:sp>
          <p:nvSpPr>
            <p:cNvPr id="4103" name="Google Shape;4103;p451"/>
            <p:cNvSpPr/>
            <p:nvPr/>
          </p:nvSpPr>
          <p:spPr>
            <a:xfrm flipH="1">
              <a:off x="3418991" y="1764244"/>
              <a:ext cx="1494300" cy="1498200"/>
            </a:xfrm>
            <a:prstGeom prst="ellipse">
              <a:avLst/>
            </a:prstGeom>
            <a:noFill/>
            <a:ln w="9525" cap="flat" cmpd="sng">
              <a:solidFill>
                <a:srgbClr val="0055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4" name="Google Shape;4104;p451"/>
            <p:cNvPicPr preferRelativeResize="0"/>
            <p:nvPr/>
          </p:nvPicPr>
          <p:blipFill>
            <a:blip r:embed="rId4">
              <a:alphaModFix/>
            </a:blip>
            <a:stretch>
              <a:fillRect/>
            </a:stretch>
          </p:blipFill>
          <p:spPr>
            <a:xfrm flipH="1">
              <a:off x="3897184" y="1982352"/>
              <a:ext cx="554719" cy="1074390"/>
            </a:xfrm>
            <a:prstGeom prst="rect">
              <a:avLst/>
            </a:prstGeom>
            <a:noFill/>
            <a:ln>
              <a:noFill/>
            </a:ln>
          </p:spPr>
        </p:pic>
        <p:sp>
          <p:nvSpPr>
            <p:cNvPr id="4105" name="Google Shape;4105;p451"/>
            <p:cNvSpPr txBox="1"/>
            <p:nvPr/>
          </p:nvSpPr>
          <p:spPr>
            <a:xfrm flipH="1">
              <a:off x="3533735" y="3649250"/>
              <a:ext cx="1264800" cy="4806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800" b="1">
                  <a:latin typeface="Inter"/>
                  <a:ea typeface="Inter"/>
                  <a:cs typeface="Inter"/>
                  <a:sym typeface="Inter"/>
                </a:rPr>
                <a:t>In every </a:t>
              </a:r>
              <a:br>
                <a:rPr lang="en" sz="800" b="1">
                  <a:latin typeface="Inter"/>
                  <a:ea typeface="Inter"/>
                  <a:cs typeface="Inter"/>
                  <a:sym typeface="Inter"/>
                </a:rPr>
              </a:br>
              <a:r>
                <a:rPr lang="en" sz="800" b="1">
                  <a:latin typeface="Inter"/>
                  <a:ea typeface="Inter"/>
                  <a:cs typeface="Inter"/>
                  <a:sym typeface="Inter"/>
                </a:rPr>
                <a:t>Cloudflare </a:t>
              </a:r>
              <a:br>
                <a:rPr lang="en" sz="800" b="1">
                  <a:latin typeface="Inter"/>
                  <a:ea typeface="Inter"/>
                  <a:cs typeface="Inter"/>
                  <a:sym typeface="Inter"/>
                </a:rPr>
              </a:br>
              <a:r>
                <a:rPr lang="en" sz="800" b="1">
                  <a:latin typeface="Inter"/>
                  <a:ea typeface="Inter"/>
                  <a:cs typeface="Inter"/>
                  <a:sym typeface="Inter"/>
                </a:rPr>
                <a:t>data center</a:t>
              </a:r>
              <a:endParaRPr sz="800" b="1">
                <a:latin typeface="Inter"/>
                <a:ea typeface="Inter"/>
                <a:cs typeface="Inter"/>
                <a:sym typeface="Inter"/>
              </a:endParaRPr>
            </a:p>
          </p:txBody>
        </p:sp>
        <p:cxnSp>
          <p:nvCxnSpPr>
            <p:cNvPr id="4106" name="Google Shape;4106;p451"/>
            <p:cNvCxnSpPr>
              <a:stCxn id="4103" idx="4"/>
              <a:endCxn id="4105" idx="0"/>
            </p:cNvCxnSpPr>
            <p:nvPr/>
          </p:nvCxnSpPr>
          <p:spPr>
            <a:xfrm>
              <a:off x="4166141" y="3262444"/>
              <a:ext cx="0" cy="386700"/>
            </a:xfrm>
            <a:prstGeom prst="straightConnector1">
              <a:avLst/>
            </a:prstGeom>
            <a:noFill/>
            <a:ln w="9525" cap="flat" cmpd="sng">
              <a:solidFill>
                <a:srgbClr val="222222"/>
              </a:solidFill>
              <a:prstDash val="solid"/>
              <a:round/>
              <a:headEnd type="none" w="med" len="med"/>
              <a:tailEnd type="none" w="med" len="med"/>
            </a:ln>
          </p:spPr>
        </p:cxnSp>
      </p:grpSp>
      <p:grpSp>
        <p:nvGrpSpPr>
          <p:cNvPr id="4107" name="Google Shape;4107;p451"/>
          <p:cNvGrpSpPr/>
          <p:nvPr/>
        </p:nvGrpSpPr>
        <p:grpSpPr>
          <a:xfrm>
            <a:off x="3960977" y="2608935"/>
            <a:ext cx="1132592" cy="1477901"/>
            <a:chOff x="4570558" y="2092988"/>
            <a:chExt cx="1400510" cy="1827502"/>
          </a:xfrm>
        </p:grpSpPr>
        <p:sp>
          <p:nvSpPr>
            <p:cNvPr id="4108" name="Google Shape;4108;p451"/>
            <p:cNvSpPr/>
            <p:nvPr/>
          </p:nvSpPr>
          <p:spPr>
            <a:xfrm flipH="1">
              <a:off x="5037501" y="2092988"/>
              <a:ext cx="836400" cy="835200"/>
            </a:xfrm>
            <a:prstGeom prst="ellipse">
              <a:avLst/>
            </a:prstGeom>
            <a:noFill/>
            <a:ln w="9525" cap="flat" cmpd="sng">
              <a:solidFill>
                <a:srgbClr val="0055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09" name="Google Shape;4109;p451"/>
            <p:cNvPicPr preferRelativeResize="0"/>
            <p:nvPr/>
          </p:nvPicPr>
          <p:blipFill>
            <a:blip r:embed="rId5">
              <a:alphaModFix/>
            </a:blip>
            <a:stretch>
              <a:fillRect/>
            </a:stretch>
          </p:blipFill>
          <p:spPr>
            <a:xfrm flipH="1">
              <a:off x="5185393" y="2428852"/>
              <a:ext cx="531429" cy="181391"/>
            </a:xfrm>
            <a:prstGeom prst="rect">
              <a:avLst/>
            </a:prstGeom>
            <a:noFill/>
            <a:ln>
              <a:noFill/>
            </a:ln>
          </p:spPr>
        </p:pic>
        <p:sp>
          <p:nvSpPr>
            <p:cNvPr id="4110" name="Google Shape;4110;p451"/>
            <p:cNvSpPr txBox="1"/>
            <p:nvPr/>
          </p:nvSpPr>
          <p:spPr>
            <a:xfrm flipH="1">
              <a:off x="4924368" y="3331290"/>
              <a:ext cx="1046700" cy="5892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800" b="1">
                  <a:latin typeface="Inter"/>
                  <a:ea typeface="Inter"/>
                  <a:cs typeface="Inter"/>
                  <a:sym typeface="Inter"/>
                </a:rPr>
                <a:t>In every Cloudflare server</a:t>
              </a:r>
              <a:endParaRPr sz="800" b="1">
                <a:latin typeface="Inter"/>
                <a:ea typeface="Inter"/>
                <a:cs typeface="Inter"/>
                <a:sym typeface="Inter"/>
              </a:endParaRPr>
            </a:p>
          </p:txBody>
        </p:sp>
        <p:cxnSp>
          <p:nvCxnSpPr>
            <p:cNvPr id="4111" name="Google Shape;4111;p451"/>
            <p:cNvCxnSpPr>
              <a:stCxn id="4108" idx="4"/>
              <a:endCxn id="4110" idx="0"/>
            </p:cNvCxnSpPr>
            <p:nvPr/>
          </p:nvCxnSpPr>
          <p:spPr>
            <a:xfrm flipH="1">
              <a:off x="5447601" y="2928188"/>
              <a:ext cx="8100" cy="403200"/>
            </a:xfrm>
            <a:prstGeom prst="straightConnector1">
              <a:avLst/>
            </a:prstGeom>
            <a:noFill/>
            <a:ln w="9525" cap="flat" cmpd="sng">
              <a:solidFill>
                <a:srgbClr val="222222"/>
              </a:solidFill>
              <a:prstDash val="solid"/>
              <a:round/>
              <a:headEnd type="none" w="med" len="med"/>
              <a:tailEnd type="none" w="med" len="med"/>
            </a:ln>
          </p:spPr>
        </p:cxnSp>
        <p:grpSp>
          <p:nvGrpSpPr>
            <p:cNvPr id="4112" name="Google Shape;4112;p451"/>
            <p:cNvGrpSpPr/>
            <p:nvPr/>
          </p:nvGrpSpPr>
          <p:grpSpPr>
            <a:xfrm flipH="1">
              <a:off x="4570558" y="2230022"/>
              <a:ext cx="474254" cy="577575"/>
              <a:chOff x="1858429" y="2485534"/>
              <a:chExt cx="503722" cy="613462"/>
            </a:xfrm>
          </p:grpSpPr>
          <p:cxnSp>
            <p:nvCxnSpPr>
              <p:cNvPr id="4113" name="Google Shape;4113;p451"/>
              <p:cNvCxnSpPr/>
              <p:nvPr/>
            </p:nvCxnSpPr>
            <p:spPr>
              <a:xfrm rot="10800000" flipH="1">
                <a:off x="1858429" y="2485534"/>
                <a:ext cx="496800" cy="194400"/>
              </a:xfrm>
              <a:prstGeom prst="straightConnector1">
                <a:avLst/>
              </a:prstGeom>
              <a:noFill/>
              <a:ln w="9525" cap="flat" cmpd="sng">
                <a:solidFill>
                  <a:srgbClr val="222222"/>
                </a:solidFill>
                <a:prstDash val="solid"/>
                <a:round/>
                <a:headEnd type="none" w="med" len="med"/>
                <a:tailEnd type="none" w="med" len="med"/>
              </a:ln>
            </p:spPr>
          </p:cxnSp>
          <p:cxnSp>
            <p:nvCxnSpPr>
              <p:cNvPr id="4114" name="Google Shape;4114;p451"/>
              <p:cNvCxnSpPr/>
              <p:nvPr/>
            </p:nvCxnSpPr>
            <p:spPr>
              <a:xfrm>
                <a:off x="1858429" y="2904596"/>
                <a:ext cx="496800" cy="194400"/>
              </a:xfrm>
              <a:prstGeom prst="straightConnector1">
                <a:avLst/>
              </a:prstGeom>
              <a:noFill/>
              <a:ln w="9525" cap="flat" cmpd="sng">
                <a:solidFill>
                  <a:srgbClr val="222222"/>
                </a:solidFill>
                <a:prstDash val="solid"/>
                <a:round/>
                <a:headEnd type="none" w="med" len="med"/>
                <a:tailEnd type="none" w="med" len="med"/>
              </a:ln>
            </p:spPr>
          </p:cxnSp>
          <p:cxnSp>
            <p:nvCxnSpPr>
              <p:cNvPr id="4115" name="Google Shape;4115;p451"/>
              <p:cNvCxnSpPr/>
              <p:nvPr/>
            </p:nvCxnSpPr>
            <p:spPr>
              <a:xfrm>
                <a:off x="1865951" y="2793001"/>
                <a:ext cx="496200" cy="0"/>
              </a:xfrm>
              <a:prstGeom prst="straightConnector1">
                <a:avLst/>
              </a:prstGeom>
              <a:noFill/>
              <a:ln w="9525" cap="flat" cmpd="sng">
                <a:solidFill>
                  <a:srgbClr val="222222"/>
                </a:solidFill>
                <a:prstDash val="solid"/>
                <a:round/>
                <a:headEnd type="none" w="med" len="med"/>
                <a:tailEnd type="none" w="med" len="med"/>
              </a:ln>
            </p:spPr>
          </p:cxnSp>
        </p:grpSp>
      </p:grpSp>
      <p:grpSp>
        <p:nvGrpSpPr>
          <p:cNvPr id="4116" name="Google Shape;4116;p451"/>
          <p:cNvGrpSpPr/>
          <p:nvPr/>
        </p:nvGrpSpPr>
        <p:grpSpPr>
          <a:xfrm>
            <a:off x="4933894" y="2717831"/>
            <a:ext cx="754306" cy="924855"/>
            <a:chOff x="5773621" y="2227644"/>
            <a:chExt cx="932739" cy="1143631"/>
          </a:xfrm>
        </p:grpSpPr>
        <p:sp>
          <p:nvSpPr>
            <p:cNvPr id="4117" name="Google Shape;4117;p451"/>
            <p:cNvSpPr/>
            <p:nvPr/>
          </p:nvSpPr>
          <p:spPr>
            <a:xfrm flipH="1">
              <a:off x="5991645" y="2227644"/>
              <a:ext cx="576300" cy="576900"/>
            </a:xfrm>
            <a:prstGeom prst="ellipse">
              <a:avLst/>
            </a:prstGeom>
            <a:solidFill>
              <a:srgbClr val="C5EBF5"/>
            </a:solidFill>
            <a:ln w="9525" cap="flat" cmpd="sng">
              <a:solidFill>
                <a:srgbClr val="0055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51"/>
            <p:cNvSpPr/>
            <p:nvPr/>
          </p:nvSpPr>
          <p:spPr>
            <a:xfrm flipH="1">
              <a:off x="6044364" y="2287125"/>
              <a:ext cx="467700" cy="4647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51"/>
            <p:cNvSpPr/>
            <p:nvPr/>
          </p:nvSpPr>
          <p:spPr>
            <a:xfrm>
              <a:off x="6158980" y="2394391"/>
              <a:ext cx="241793" cy="266645"/>
            </a:xfrm>
            <a:custGeom>
              <a:avLst/>
              <a:gdLst/>
              <a:ahLst/>
              <a:cxnLst/>
              <a:rect l="l" t="t" r="r" b="b"/>
              <a:pathLst>
                <a:path w="21555" h="21521" extrusionOk="0">
                  <a:moveTo>
                    <a:pt x="19995" y="4047"/>
                  </a:moveTo>
                  <a:cubicBezTo>
                    <a:pt x="19939" y="4330"/>
                    <a:pt x="19799" y="4589"/>
                    <a:pt x="19594" y="4793"/>
                  </a:cubicBezTo>
                  <a:cubicBezTo>
                    <a:pt x="19390" y="4997"/>
                    <a:pt x="19128" y="5135"/>
                    <a:pt x="18844" y="5192"/>
                  </a:cubicBezTo>
                  <a:cubicBezTo>
                    <a:pt x="18560" y="5248"/>
                    <a:pt x="18265" y="5219"/>
                    <a:pt x="17997" y="5109"/>
                  </a:cubicBezTo>
                  <a:cubicBezTo>
                    <a:pt x="17729" y="4999"/>
                    <a:pt x="17501" y="4812"/>
                    <a:pt x="17340" y="4572"/>
                  </a:cubicBezTo>
                  <a:cubicBezTo>
                    <a:pt x="17178" y="4332"/>
                    <a:pt x="17093" y="4051"/>
                    <a:pt x="17093" y="3762"/>
                  </a:cubicBezTo>
                  <a:cubicBezTo>
                    <a:pt x="17093" y="3376"/>
                    <a:pt x="17247" y="3005"/>
                    <a:pt x="17522" y="2732"/>
                  </a:cubicBezTo>
                  <a:cubicBezTo>
                    <a:pt x="17797" y="2459"/>
                    <a:pt x="18170" y="2305"/>
                    <a:pt x="18558" y="2305"/>
                  </a:cubicBezTo>
                  <a:cubicBezTo>
                    <a:pt x="18848" y="2305"/>
                    <a:pt x="19131" y="2391"/>
                    <a:pt x="19372" y="2551"/>
                  </a:cubicBezTo>
                  <a:cubicBezTo>
                    <a:pt x="19613" y="2711"/>
                    <a:pt x="19801" y="2939"/>
                    <a:pt x="19912" y="3205"/>
                  </a:cubicBezTo>
                  <a:cubicBezTo>
                    <a:pt x="20023" y="3471"/>
                    <a:pt x="20052" y="3764"/>
                    <a:pt x="19995" y="4047"/>
                  </a:cubicBezTo>
                  <a:close/>
                  <a:moveTo>
                    <a:pt x="18481" y="14745"/>
                  </a:moveTo>
                  <a:cubicBezTo>
                    <a:pt x="18642" y="14985"/>
                    <a:pt x="18728" y="15266"/>
                    <a:pt x="18728" y="15554"/>
                  </a:cubicBezTo>
                  <a:cubicBezTo>
                    <a:pt x="18727" y="15746"/>
                    <a:pt x="18688" y="15936"/>
                    <a:pt x="18613" y="16113"/>
                  </a:cubicBezTo>
                  <a:cubicBezTo>
                    <a:pt x="18538" y="16290"/>
                    <a:pt x="18429" y="16451"/>
                    <a:pt x="18291" y="16585"/>
                  </a:cubicBezTo>
                  <a:cubicBezTo>
                    <a:pt x="18153" y="16720"/>
                    <a:pt x="17990" y="16826"/>
                    <a:pt x="17811" y="16898"/>
                  </a:cubicBezTo>
                  <a:cubicBezTo>
                    <a:pt x="17632" y="16970"/>
                    <a:pt x="17440" y="17006"/>
                    <a:pt x="17247" y="17004"/>
                  </a:cubicBezTo>
                  <a:lnTo>
                    <a:pt x="17263" y="17012"/>
                  </a:lnTo>
                  <a:cubicBezTo>
                    <a:pt x="16973" y="17012"/>
                    <a:pt x="16690" y="16926"/>
                    <a:pt x="16448" y="16766"/>
                  </a:cubicBezTo>
                  <a:cubicBezTo>
                    <a:pt x="16207" y="16606"/>
                    <a:pt x="16019" y="16378"/>
                    <a:pt x="15909" y="16112"/>
                  </a:cubicBezTo>
                  <a:cubicBezTo>
                    <a:pt x="15798" y="15846"/>
                    <a:pt x="15769" y="15553"/>
                    <a:pt x="15825" y="15270"/>
                  </a:cubicBezTo>
                  <a:cubicBezTo>
                    <a:pt x="15882" y="14987"/>
                    <a:pt x="16021" y="14728"/>
                    <a:pt x="16226" y="14524"/>
                  </a:cubicBezTo>
                  <a:cubicBezTo>
                    <a:pt x="16431" y="14320"/>
                    <a:pt x="16692" y="14181"/>
                    <a:pt x="16977" y="14125"/>
                  </a:cubicBezTo>
                  <a:cubicBezTo>
                    <a:pt x="17261" y="14069"/>
                    <a:pt x="17556" y="14098"/>
                    <a:pt x="17823" y="14208"/>
                  </a:cubicBezTo>
                  <a:cubicBezTo>
                    <a:pt x="18091" y="14318"/>
                    <a:pt x="18320" y="14505"/>
                    <a:pt x="18481" y="14745"/>
                  </a:cubicBezTo>
                  <a:close/>
                  <a:moveTo>
                    <a:pt x="15426" y="13167"/>
                  </a:moveTo>
                  <a:lnTo>
                    <a:pt x="11416" y="10906"/>
                  </a:lnTo>
                  <a:cubicBezTo>
                    <a:pt x="11494" y="10639"/>
                    <a:pt x="11534" y="10362"/>
                    <a:pt x="11536" y="10083"/>
                  </a:cubicBezTo>
                  <a:cubicBezTo>
                    <a:pt x="11534" y="9755"/>
                    <a:pt x="11478" y="9429"/>
                    <a:pt x="11369" y="9118"/>
                  </a:cubicBezTo>
                  <a:lnTo>
                    <a:pt x="16497" y="5935"/>
                  </a:lnTo>
                  <a:cubicBezTo>
                    <a:pt x="16828" y="6243"/>
                    <a:pt x="17224" y="6473"/>
                    <a:pt x="17657" y="6608"/>
                  </a:cubicBezTo>
                  <a:lnTo>
                    <a:pt x="16756" y="12594"/>
                  </a:lnTo>
                  <a:cubicBezTo>
                    <a:pt x="16272" y="12672"/>
                    <a:pt x="15815" y="12869"/>
                    <a:pt x="15426" y="13167"/>
                  </a:cubicBezTo>
                  <a:close/>
                  <a:moveTo>
                    <a:pt x="14254" y="15539"/>
                  </a:moveTo>
                  <a:cubicBezTo>
                    <a:pt x="14254" y="15581"/>
                    <a:pt x="14254" y="15620"/>
                    <a:pt x="14254" y="15662"/>
                  </a:cubicBezTo>
                  <a:lnTo>
                    <a:pt x="8369" y="17373"/>
                  </a:lnTo>
                  <a:cubicBezTo>
                    <a:pt x="8143" y="16843"/>
                    <a:pt x="7768" y="16390"/>
                    <a:pt x="7290" y="16066"/>
                  </a:cubicBezTo>
                  <a:lnTo>
                    <a:pt x="8291" y="13071"/>
                  </a:lnTo>
                  <a:cubicBezTo>
                    <a:pt x="8369" y="13071"/>
                    <a:pt x="8442" y="13071"/>
                    <a:pt x="8523" y="13071"/>
                  </a:cubicBezTo>
                  <a:cubicBezTo>
                    <a:pt x="9307" y="13070"/>
                    <a:pt x="10059" y="12765"/>
                    <a:pt x="10619" y="12221"/>
                  </a:cubicBezTo>
                  <a:lnTo>
                    <a:pt x="14486" y="14386"/>
                  </a:lnTo>
                  <a:cubicBezTo>
                    <a:pt x="14334" y="14751"/>
                    <a:pt x="14255" y="15143"/>
                    <a:pt x="14254" y="15539"/>
                  </a:cubicBezTo>
                  <a:close/>
                  <a:moveTo>
                    <a:pt x="7301" y="9272"/>
                  </a:moveTo>
                  <a:cubicBezTo>
                    <a:pt x="7461" y="9031"/>
                    <a:pt x="7690" y="8843"/>
                    <a:pt x="7957" y="8731"/>
                  </a:cubicBezTo>
                  <a:cubicBezTo>
                    <a:pt x="8225" y="8620"/>
                    <a:pt x="8520" y="8590"/>
                    <a:pt x="8805" y="8645"/>
                  </a:cubicBezTo>
                  <a:cubicBezTo>
                    <a:pt x="9089" y="8701"/>
                    <a:pt x="9351" y="8839"/>
                    <a:pt x="9557" y="9043"/>
                  </a:cubicBezTo>
                  <a:cubicBezTo>
                    <a:pt x="9763" y="9246"/>
                    <a:pt x="9903" y="9505"/>
                    <a:pt x="9960" y="9788"/>
                  </a:cubicBezTo>
                  <a:cubicBezTo>
                    <a:pt x="10017" y="10071"/>
                    <a:pt x="9989" y="10365"/>
                    <a:pt x="9878" y="10632"/>
                  </a:cubicBezTo>
                  <a:cubicBezTo>
                    <a:pt x="9767" y="10898"/>
                    <a:pt x="9580" y="11126"/>
                    <a:pt x="9338" y="11287"/>
                  </a:cubicBezTo>
                  <a:cubicBezTo>
                    <a:pt x="9097" y="11447"/>
                    <a:pt x="8814" y="11533"/>
                    <a:pt x="8523" y="11533"/>
                  </a:cubicBezTo>
                  <a:cubicBezTo>
                    <a:pt x="8136" y="11533"/>
                    <a:pt x="7764" y="11380"/>
                    <a:pt x="7490" y="11109"/>
                  </a:cubicBezTo>
                  <a:cubicBezTo>
                    <a:pt x="7215" y="10837"/>
                    <a:pt x="7060" y="10469"/>
                    <a:pt x="7058" y="10083"/>
                  </a:cubicBezTo>
                  <a:cubicBezTo>
                    <a:pt x="7056" y="9795"/>
                    <a:pt x="7141" y="9512"/>
                    <a:pt x="7301" y="9272"/>
                  </a:cubicBezTo>
                  <a:close/>
                  <a:moveTo>
                    <a:pt x="6627" y="19566"/>
                  </a:moveTo>
                  <a:cubicBezTo>
                    <a:pt x="6352" y="19838"/>
                    <a:pt x="5980" y="19991"/>
                    <a:pt x="5592" y="19991"/>
                  </a:cubicBezTo>
                  <a:cubicBezTo>
                    <a:pt x="5302" y="19991"/>
                    <a:pt x="5019" y="19906"/>
                    <a:pt x="4778" y="19746"/>
                  </a:cubicBezTo>
                  <a:cubicBezTo>
                    <a:pt x="4537" y="19585"/>
                    <a:pt x="4349" y="19357"/>
                    <a:pt x="4238" y="19091"/>
                  </a:cubicBezTo>
                  <a:cubicBezTo>
                    <a:pt x="4127" y="18824"/>
                    <a:pt x="4098" y="18531"/>
                    <a:pt x="4155" y="18249"/>
                  </a:cubicBezTo>
                  <a:cubicBezTo>
                    <a:pt x="4212" y="17966"/>
                    <a:pt x="4352" y="17706"/>
                    <a:pt x="4557" y="17503"/>
                  </a:cubicBezTo>
                  <a:cubicBezTo>
                    <a:pt x="4763" y="17299"/>
                    <a:pt x="5024" y="17160"/>
                    <a:pt x="5309" y="17105"/>
                  </a:cubicBezTo>
                  <a:cubicBezTo>
                    <a:pt x="5593" y="17049"/>
                    <a:pt x="5888" y="17078"/>
                    <a:pt x="6156" y="17189"/>
                  </a:cubicBezTo>
                  <a:cubicBezTo>
                    <a:pt x="6424" y="17300"/>
                    <a:pt x="6652" y="17487"/>
                    <a:pt x="6813" y="17728"/>
                  </a:cubicBezTo>
                  <a:cubicBezTo>
                    <a:pt x="6973" y="17967"/>
                    <a:pt x="7059" y="18250"/>
                    <a:pt x="7058" y="18538"/>
                  </a:cubicBezTo>
                  <a:cubicBezTo>
                    <a:pt x="7057" y="18924"/>
                    <a:pt x="6902" y="19294"/>
                    <a:pt x="6627" y="19566"/>
                  </a:cubicBezTo>
                  <a:close/>
                  <a:moveTo>
                    <a:pt x="3899" y="5850"/>
                  </a:moveTo>
                  <a:cubicBezTo>
                    <a:pt x="4016" y="5815"/>
                    <a:pt x="4131" y="5771"/>
                    <a:pt x="4243" y="5719"/>
                  </a:cubicBezTo>
                  <a:lnTo>
                    <a:pt x="6110" y="8299"/>
                  </a:lnTo>
                  <a:cubicBezTo>
                    <a:pt x="5867" y="8623"/>
                    <a:pt x="5692" y="8991"/>
                    <a:pt x="5596" y="9384"/>
                  </a:cubicBezTo>
                  <a:cubicBezTo>
                    <a:pt x="5500" y="9777"/>
                    <a:pt x="5485" y="10184"/>
                    <a:pt x="5552" y="10582"/>
                  </a:cubicBezTo>
                  <a:cubicBezTo>
                    <a:pt x="5620" y="10981"/>
                    <a:pt x="5768" y="11361"/>
                    <a:pt x="5987" y="11701"/>
                  </a:cubicBezTo>
                  <a:cubicBezTo>
                    <a:pt x="6207" y="12041"/>
                    <a:pt x="6493" y="12333"/>
                    <a:pt x="6830" y="12559"/>
                  </a:cubicBezTo>
                  <a:lnTo>
                    <a:pt x="5832" y="15547"/>
                  </a:lnTo>
                  <a:cubicBezTo>
                    <a:pt x="5751" y="15547"/>
                    <a:pt x="5673" y="15547"/>
                    <a:pt x="5592" y="15547"/>
                  </a:cubicBezTo>
                  <a:lnTo>
                    <a:pt x="5546" y="15547"/>
                  </a:lnTo>
                  <a:cubicBezTo>
                    <a:pt x="5546" y="15547"/>
                    <a:pt x="3899" y="5850"/>
                    <a:pt x="3899" y="5850"/>
                  </a:cubicBezTo>
                  <a:close/>
                  <a:moveTo>
                    <a:pt x="3009" y="4447"/>
                  </a:moveTo>
                  <a:cubicBezTo>
                    <a:pt x="2620" y="4447"/>
                    <a:pt x="2248" y="4293"/>
                    <a:pt x="1973" y="4020"/>
                  </a:cubicBezTo>
                  <a:cubicBezTo>
                    <a:pt x="1698" y="3747"/>
                    <a:pt x="1544" y="3376"/>
                    <a:pt x="1544" y="2990"/>
                  </a:cubicBezTo>
                  <a:cubicBezTo>
                    <a:pt x="1544" y="2701"/>
                    <a:pt x="1630" y="2420"/>
                    <a:pt x="1791" y="2180"/>
                  </a:cubicBezTo>
                  <a:cubicBezTo>
                    <a:pt x="1952" y="1940"/>
                    <a:pt x="2181" y="1754"/>
                    <a:pt x="2448" y="1643"/>
                  </a:cubicBezTo>
                  <a:cubicBezTo>
                    <a:pt x="2716" y="1533"/>
                    <a:pt x="3011" y="1504"/>
                    <a:pt x="3295" y="1561"/>
                  </a:cubicBezTo>
                  <a:cubicBezTo>
                    <a:pt x="3579" y="1617"/>
                    <a:pt x="3841" y="1756"/>
                    <a:pt x="4045" y="1959"/>
                  </a:cubicBezTo>
                  <a:cubicBezTo>
                    <a:pt x="4250" y="2163"/>
                    <a:pt x="4390" y="2423"/>
                    <a:pt x="4447" y="2706"/>
                  </a:cubicBezTo>
                  <a:cubicBezTo>
                    <a:pt x="4503" y="2988"/>
                    <a:pt x="4474" y="3281"/>
                    <a:pt x="4363" y="3547"/>
                  </a:cubicBezTo>
                  <a:cubicBezTo>
                    <a:pt x="4252" y="3814"/>
                    <a:pt x="4064" y="4041"/>
                    <a:pt x="3823" y="4201"/>
                  </a:cubicBezTo>
                  <a:cubicBezTo>
                    <a:pt x="3582" y="4361"/>
                    <a:pt x="3299" y="4447"/>
                    <a:pt x="3009" y="4447"/>
                  </a:cubicBezTo>
                  <a:close/>
                  <a:moveTo>
                    <a:pt x="5724" y="4278"/>
                  </a:moveTo>
                  <a:lnTo>
                    <a:pt x="15584" y="4308"/>
                  </a:lnTo>
                  <a:cubicBezTo>
                    <a:pt x="15608" y="4420"/>
                    <a:pt x="15635" y="4528"/>
                    <a:pt x="15666" y="4635"/>
                  </a:cubicBezTo>
                  <a:lnTo>
                    <a:pt x="10511" y="7838"/>
                  </a:lnTo>
                  <a:cubicBezTo>
                    <a:pt x="10083" y="7460"/>
                    <a:pt x="9555" y="7213"/>
                    <a:pt x="8989" y="7124"/>
                  </a:cubicBezTo>
                  <a:cubicBezTo>
                    <a:pt x="8424" y="7036"/>
                    <a:pt x="7845" y="7110"/>
                    <a:pt x="7321" y="7338"/>
                  </a:cubicBezTo>
                  <a:lnTo>
                    <a:pt x="5441" y="4747"/>
                  </a:lnTo>
                  <a:cubicBezTo>
                    <a:pt x="5549" y="4599"/>
                    <a:pt x="5643" y="4442"/>
                    <a:pt x="5724" y="4278"/>
                  </a:cubicBezTo>
                  <a:close/>
                  <a:moveTo>
                    <a:pt x="20839" y="1813"/>
                  </a:moveTo>
                  <a:cubicBezTo>
                    <a:pt x="20378" y="1274"/>
                    <a:pt x="19741" y="914"/>
                    <a:pt x="19039" y="798"/>
                  </a:cubicBezTo>
                  <a:cubicBezTo>
                    <a:pt x="18337" y="681"/>
                    <a:pt x="17617" y="815"/>
                    <a:pt x="17005" y="1176"/>
                  </a:cubicBezTo>
                  <a:cubicBezTo>
                    <a:pt x="16393" y="1538"/>
                    <a:pt x="15930" y="2102"/>
                    <a:pt x="15697" y="2771"/>
                  </a:cubicBezTo>
                  <a:lnTo>
                    <a:pt x="6006" y="2740"/>
                  </a:lnTo>
                  <a:cubicBezTo>
                    <a:pt x="5959" y="2189"/>
                    <a:pt x="5760" y="1662"/>
                    <a:pt x="5431" y="1218"/>
                  </a:cubicBezTo>
                  <a:cubicBezTo>
                    <a:pt x="5101" y="773"/>
                    <a:pt x="4654" y="428"/>
                    <a:pt x="4140" y="220"/>
                  </a:cubicBezTo>
                  <a:cubicBezTo>
                    <a:pt x="3625" y="12"/>
                    <a:pt x="3062" y="-50"/>
                    <a:pt x="2514" y="41"/>
                  </a:cubicBezTo>
                  <a:cubicBezTo>
                    <a:pt x="1966" y="131"/>
                    <a:pt x="1454" y="371"/>
                    <a:pt x="1035" y="734"/>
                  </a:cubicBezTo>
                  <a:cubicBezTo>
                    <a:pt x="615" y="1096"/>
                    <a:pt x="305" y="1567"/>
                    <a:pt x="138" y="2094"/>
                  </a:cubicBezTo>
                  <a:cubicBezTo>
                    <a:pt x="-28" y="2621"/>
                    <a:pt x="-45" y="3183"/>
                    <a:pt x="90" y="3719"/>
                  </a:cubicBezTo>
                  <a:cubicBezTo>
                    <a:pt x="225" y="4255"/>
                    <a:pt x="507" y="4743"/>
                    <a:pt x="904" y="5129"/>
                  </a:cubicBezTo>
                  <a:cubicBezTo>
                    <a:pt x="1302" y="5516"/>
                    <a:pt x="1798" y="5785"/>
                    <a:pt x="2340" y="5908"/>
                  </a:cubicBezTo>
                  <a:lnTo>
                    <a:pt x="4049" y="15962"/>
                  </a:lnTo>
                  <a:cubicBezTo>
                    <a:pt x="3611" y="16222"/>
                    <a:pt x="3247" y="16589"/>
                    <a:pt x="2991" y="17028"/>
                  </a:cubicBezTo>
                  <a:cubicBezTo>
                    <a:pt x="2735" y="17466"/>
                    <a:pt x="2595" y="17962"/>
                    <a:pt x="2585" y="18470"/>
                  </a:cubicBezTo>
                  <a:cubicBezTo>
                    <a:pt x="2575" y="18977"/>
                    <a:pt x="2694" y="19478"/>
                    <a:pt x="2933" y="19927"/>
                  </a:cubicBezTo>
                  <a:cubicBezTo>
                    <a:pt x="3171" y="20375"/>
                    <a:pt x="3520" y="20756"/>
                    <a:pt x="3947" y="21034"/>
                  </a:cubicBezTo>
                  <a:cubicBezTo>
                    <a:pt x="4374" y="21311"/>
                    <a:pt x="4866" y="21476"/>
                    <a:pt x="5374" y="21513"/>
                  </a:cubicBezTo>
                  <a:cubicBezTo>
                    <a:pt x="5883" y="21550"/>
                    <a:pt x="6393" y="21457"/>
                    <a:pt x="6856" y="21244"/>
                  </a:cubicBezTo>
                  <a:cubicBezTo>
                    <a:pt x="7319" y="21031"/>
                    <a:pt x="7720" y="20705"/>
                    <a:pt x="8021" y="20295"/>
                  </a:cubicBezTo>
                  <a:cubicBezTo>
                    <a:pt x="8322" y="19886"/>
                    <a:pt x="8514" y="19407"/>
                    <a:pt x="8578" y="18903"/>
                  </a:cubicBezTo>
                  <a:lnTo>
                    <a:pt x="14691" y="17139"/>
                  </a:lnTo>
                  <a:cubicBezTo>
                    <a:pt x="14945" y="17541"/>
                    <a:pt x="15292" y="17878"/>
                    <a:pt x="15704" y="18121"/>
                  </a:cubicBezTo>
                  <a:cubicBezTo>
                    <a:pt x="16115" y="18364"/>
                    <a:pt x="16579" y="18506"/>
                    <a:pt x="17056" y="18535"/>
                  </a:cubicBezTo>
                  <a:cubicBezTo>
                    <a:pt x="17533" y="18564"/>
                    <a:pt x="18011" y="18480"/>
                    <a:pt x="18449" y="18288"/>
                  </a:cubicBezTo>
                  <a:cubicBezTo>
                    <a:pt x="18887" y="18097"/>
                    <a:pt x="19273" y="17805"/>
                    <a:pt x="19575" y="17436"/>
                  </a:cubicBezTo>
                  <a:cubicBezTo>
                    <a:pt x="19876" y="17067"/>
                    <a:pt x="20085" y="16632"/>
                    <a:pt x="20184" y="16166"/>
                  </a:cubicBezTo>
                  <a:cubicBezTo>
                    <a:pt x="20282" y="15701"/>
                    <a:pt x="20268" y="15219"/>
                    <a:pt x="20142" y="14760"/>
                  </a:cubicBezTo>
                  <a:cubicBezTo>
                    <a:pt x="20016" y="14301"/>
                    <a:pt x="19781" y="13879"/>
                    <a:pt x="19458" y="13529"/>
                  </a:cubicBezTo>
                  <a:cubicBezTo>
                    <a:pt x="19135" y="13178"/>
                    <a:pt x="18732" y="12909"/>
                    <a:pt x="18284" y="12744"/>
                  </a:cubicBezTo>
                  <a:lnTo>
                    <a:pt x="19208" y="6658"/>
                  </a:lnTo>
                  <a:cubicBezTo>
                    <a:pt x="19873" y="6508"/>
                    <a:pt x="20468" y="6139"/>
                    <a:pt x="20895" y="5609"/>
                  </a:cubicBezTo>
                  <a:cubicBezTo>
                    <a:pt x="21321" y="5080"/>
                    <a:pt x="21554" y="4422"/>
                    <a:pt x="21555" y="3743"/>
                  </a:cubicBezTo>
                  <a:cubicBezTo>
                    <a:pt x="21553" y="3036"/>
                    <a:pt x="21299" y="2352"/>
                    <a:pt x="20839" y="181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20" name="Google Shape;4120;p451"/>
            <p:cNvSpPr txBox="1"/>
            <p:nvPr/>
          </p:nvSpPr>
          <p:spPr>
            <a:xfrm flipH="1">
              <a:off x="5893660" y="2826475"/>
              <a:ext cx="812700" cy="544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sz="800" b="1">
                  <a:latin typeface="Inter"/>
                  <a:ea typeface="Inter"/>
                  <a:cs typeface="Inter"/>
                  <a:sym typeface="Inter"/>
                </a:rPr>
                <a:t>Runs every </a:t>
              </a:r>
              <a:endParaRPr sz="800" b="1">
                <a:latin typeface="Inter"/>
                <a:ea typeface="Inter"/>
                <a:cs typeface="Inter"/>
                <a:sym typeface="Inter"/>
              </a:endParaRPr>
            </a:p>
            <a:p>
              <a:pPr marL="0" lvl="0" indent="0" algn="ctr" rtl="0">
                <a:spcBef>
                  <a:spcPts val="0"/>
                </a:spcBef>
                <a:spcAft>
                  <a:spcPts val="0"/>
                </a:spcAft>
                <a:buNone/>
              </a:pPr>
              <a:r>
                <a:rPr lang="en" sz="800" b="1">
                  <a:latin typeface="Inter"/>
                  <a:ea typeface="Inter"/>
                  <a:cs typeface="Inter"/>
                  <a:sym typeface="Inter"/>
                </a:rPr>
                <a:t>Cloudflare service</a:t>
              </a:r>
              <a:endParaRPr sz="800" b="1">
                <a:latin typeface="Inter"/>
                <a:ea typeface="Inter"/>
                <a:cs typeface="Inter"/>
                <a:sym typeface="Inter"/>
              </a:endParaRPr>
            </a:p>
          </p:txBody>
        </p:sp>
        <p:cxnSp>
          <p:nvCxnSpPr>
            <p:cNvPr id="4121" name="Google Shape;4121;p451"/>
            <p:cNvCxnSpPr/>
            <p:nvPr/>
          </p:nvCxnSpPr>
          <p:spPr>
            <a:xfrm rot="10800000">
              <a:off x="5773621" y="2519585"/>
              <a:ext cx="221700" cy="0"/>
            </a:xfrm>
            <a:prstGeom prst="straightConnector1">
              <a:avLst/>
            </a:prstGeom>
            <a:noFill/>
            <a:ln w="9525" cap="flat" cmpd="sng">
              <a:solidFill>
                <a:srgbClr val="222222"/>
              </a:solidFill>
              <a:prstDash val="solid"/>
              <a:round/>
              <a:headEnd type="none" w="med" len="med"/>
              <a:tailEnd type="none" w="med" len="med"/>
            </a:ln>
          </p:spPr>
        </p:cxnSp>
      </p:grpSp>
      <p:sp>
        <p:nvSpPr>
          <p:cNvPr id="4122" name="Google Shape;4122;p451"/>
          <p:cNvSpPr/>
          <p:nvPr/>
        </p:nvSpPr>
        <p:spPr>
          <a:xfrm flipH="1">
            <a:off x="401559" y="1727267"/>
            <a:ext cx="2459700" cy="2465400"/>
          </a:xfrm>
          <a:prstGeom prst="ellipse">
            <a:avLst/>
          </a:prstGeom>
          <a:noFill/>
          <a:ln w="19050" cap="flat" cmpd="sng">
            <a:solidFill>
              <a:srgbClr val="0055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26"/>
        <p:cNvGrpSpPr/>
        <p:nvPr/>
      </p:nvGrpSpPr>
      <p:grpSpPr>
        <a:xfrm>
          <a:off x="0" y="0"/>
          <a:ext cx="0" cy="0"/>
          <a:chOff x="0" y="0"/>
          <a:chExt cx="0" cy="0"/>
        </a:xfrm>
      </p:grpSpPr>
      <p:sp>
        <p:nvSpPr>
          <p:cNvPr id="4127" name="Google Shape;4127;p452"/>
          <p:cNvSpPr txBox="1"/>
          <p:nvPr/>
        </p:nvSpPr>
        <p:spPr>
          <a:xfrm>
            <a:off x="239300" y="1309751"/>
            <a:ext cx="8665500" cy="3643500"/>
          </a:xfrm>
          <a:prstGeom prst="rect">
            <a:avLst/>
          </a:prstGeom>
          <a:solidFill>
            <a:srgbClr val="F8FBFB"/>
          </a:solidFill>
          <a:ln w="9525"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800" b="1">
              <a:solidFill>
                <a:srgbClr val="003682"/>
              </a:solidFill>
              <a:latin typeface="Inter"/>
              <a:ea typeface="Inter"/>
              <a:cs typeface="Inter"/>
              <a:sym typeface="Inter"/>
            </a:endParaRPr>
          </a:p>
          <a:p>
            <a:pPr marL="0" lvl="0" indent="0" algn="ctr" rtl="0">
              <a:spcBef>
                <a:spcPts val="0"/>
              </a:spcBef>
              <a:spcAft>
                <a:spcPts val="0"/>
              </a:spcAft>
              <a:buNone/>
            </a:pPr>
            <a:endParaRPr sz="800" b="1">
              <a:solidFill>
                <a:srgbClr val="003682"/>
              </a:solidFill>
              <a:latin typeface="Inter"/>
              <a:ea typeface="Inter"/>
              <a:cs typeface="Inter"/>
              <a:sym typeface="Inter"/>
            </a:endParaRPr>
          </a:p>
          <a:p>
            <a:pPr marL="0" lvl="0" indent="0" algn="l" rtl="0">
              <a:spcBef>
                <a:spcPts val="0"/>
              </a:spcBef>
              <a:spcAft>
                <a:spcPts val="0"/>
              </a:spcAft>
              <a:buNone/>
            </a:pPr>
            <a:endParaRPr sz="800" b="1">
              <a:solidFill>
                <a:srgbClr val="003682"/>
              </a:solidFill>
              <a:latin typeface="Inter"/>
              <a:ea typeface="Inter"/>
              <a:cs typeface="Inter"/>
              <a:sym typeface="Inter"/>
            </a:endParaRPr>
          </a:p>
        </p:txBody>
      </p:sp>
      <p:sp>
        <p:nvSpPr>
          <p:cNvPr id="4128" name="Google Shape;4128;p45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a:t>
            </a:r>
            <a:endParaRPr/>
          </a:p>
        </p:txBody>
      </p:sp>
      <p:sp>
        <p:nvSpPr>
          <p:cNvPr id="4129" name="Google Shape;4129;p45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Cloudflare One is a SASE network transformation </a:t>
            </a:r>
            <a:endParaRPr/>
          </a:p>
        </p:txBody>
      </p:sp>
      <p:grpSp>
        <p:nvGrpSpPr>
          <p:cNvPr id="4130" name="Google Shape;4130;p452"/>
          <p:cNvGrpSpPr/>
          <p:nvPr/>
        </p:nvGrpSpPr>
        <p:grpSpPr>
          <a:xfrm>
            <a:off x="895050" y="1597820"/>
            <a:ext cx="7354000" cy="3149860"/>
            <a:chOff x="895050" y="1597820"/>
            <a:chExt cx="7354000" cy="3149860"/>
          </a:xfrm>
        </p:grpSpPr>
        <p:sp>
          <p:nvSpPr>
            <p:cNvPr id="4131" name="Google Shape;4131;p452"/>
            <p:cNvSpPr/>
            <p:nvPr/>
          </p:nvSpPr>
          <p:spPr>
            <a:xfrm>
              <a:off x="895050" y="3468875"/>
              <a:ext cx="5996700" cy="431100"/>
            </a:xfrm>
            <a:prstGeom prst="hexagon">
              <a:avLst>
                <a:gd name="adj" fmla="val 24669"/>
                <a:gd name="vf" fmla="val 115470"/>
              </a:avLst>
            </a:prstGeom>
            <a:solidFill>
              <a:schemeClr val="accent4"/>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52"/>
            <p:cNvSpPr/>
            <p:nvPr/>
          </p:nvSpPr>
          <p:spPr>
            <a:xfrm>
              <a:off x="1139826" y="1608930"/>
              <a:ext cx="5509200" cy="1773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52"/>
            <p:cNvSpPr/>
            <p:nvPr/>
          </p:nvSpPr>
          <p:spPr>
            <a:xfrm>
              <a:off x="1124894" y="1597820"/>
              <a:ext cx="5528375" cy="1790675"/>
            </a:xfrm>
            <a:custGeom>
              <a:avLst/>
              <a:gdLst/>
              <a:ahLst/>
              <a:cxnLst/>
              <a:rect l="l" t="t" r="r" b="b"/>
              <a:pathLst>
                <a:path w="221135" h="71627" extrusionOk="0">
                  <a:moveTo>
                    <a:pt x="220688" y="447"/>
                  </a:moveTo>
                  <a:lnTo>
                    <a:pt x="220688" y="71214"/>
                  </a:lnTo>
                  <a:lnTo>
                    <a:pt x="413" y="71214"/>
                  </a:lnTo>
                  <a:lnTo>
                    <a:pt x="413" y="447"/>
                  </a:lnTo>
                  <a:close/>
                  <a:moveTo>
                    <a:pt x="0" y="0"/>
                  </a:moveTo>
                  <a:lnTo>
                    <a:pt x="0" y="71626"/>
                  </a:lnTo>
                  <a:lnTo>
                    <a:pt x="221135" y="71626"/>
                  </a:lnTo>
                  <a:lnTo>
                    <a:pt x="221135" y="0"/>
                  </a:lnTo>
                  <a:close/>
                </a:path>
              </a:pathLst>
            </a:custGeom>
            <a:solidFill>
              <a:srgbClr val="003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52"/>
            <p:cNvSpPr/>
            <p:nvPr/>
          </p:nvSpPr>
          <p:spPr>
            <a:xfrm>
              <a:off x="1130044" y="4001830"/>
              <a:ext cx="5517225" cy="734675"/>
            </a:xfrm>
            <a:custGeom>
              <a:avLst/>
              <a:gdLst/>
              <a:ahLst/>
              <a:cxnLst/>
              <a:rect l="l" t="t" r="r" b="b"/>
              <a:pathLst>
                <a:path w="220689" h="29387" extrusionOk="0">
                  <a:moveTo>
                    <a:pt x="0" y="1"/>
                  </a:moveTo>
                  <a:lnTo>
                    <a:pt x="220688" y="1"/>
                  </a:lnTo>
                  <a:lnTo>
                    <a:pt x="220688" y="29387"/>
                  </a:lnTo>
                  <a:lnTo>
                    <a:pt x="0" y="2938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52"/>
            <p:cNvSpPr/>
            <p:nvPr/>
          </p:nvSpPr>
          <p:spPr>
            <a:xfrm>
              <a:off x="1124894" y="3995830"/>
              <a:ext cx="5528375" cy="745825"/>
            </a:xfrm>
            <a:custGeom>
              <a:avLst/>
              <a:gdLst/>
              <a:ahLst/>
              <a:cxnLst/>
              <a:rect l="l" t="t" r="r" b="b"/>
              <a:pathLst>
                <a:path w="221135" h="29833" extrusionOk="0">
                  <a:moveTo>
                    <a:pt x="220688" y="447"/>
                  </a:moveTo>
                  <a:lnTo>
                    <a:pt x="220688" y="29421"/>
                  </a:lnTo>
                  <a:lnTo>
                    <a:pt x="413" y="29421"/>
                  </a:lnTo>
                  <a:lnTo>
                    <a:pt x="413" y="447"/>
                  </a:lnTo>
                  <a:close/>
                  <a:moveTo>
                    <a:pt x="0" y="0"/>
                  </a:moveTo>
                  <a:lnTo>
                    <a:pt x="0" y="29833"/>
                  </a:lnTo>
                  <a:lnTo>
                    <a:pt x="221135" y="29833"/>
                  </a:lnTo>
                  <a:lnTo>
                    <a:pt x="221135" y="0"/>
                  </a:lnTo>
                  <a:close/>
                </a:path>
              </a:pathLst>
            </a:custGeom>
            <a:solidFill>
              <a:srgbClr val="0036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52"/>
            <p:cNvSpPr/>
            <p:nvPr/>
          </p:nvSpPr>
          <p:spPr>
            <a:xfrm>
              <a:off x="1247744" y="4387630"/>
              <a:ext cx="1247650" cy="268125"/>
            </a:xfrm>
            <a:custGeom>
              <a:avLst/>
              <a:gdLst/>
              <a:ahLst/>
              <a:cxnLst/>
              <a:rect l="l" t="t" r="r" b="b"/>
              <a:pathLst>
                <a:path w="49906" h="10725" extrusionOk="0">
                  <a:moveTo>
                    <a:pt x="1" y="1"/>
                  </a:moveTo>
                  <a:lnTo>
                    <a:pt x="49906" y="1"/>
                  </a:lnTo>
                  <a:lnTo>
                    <a:pt x="49906" y="10724"/>
                  </a:lnTo>
                  <a:lnTo>
                    <a:pt x="1" y="10724"/>
                  </a:lnTo>
                  <a:close/>
                </a:path>
              </a:pathLst>
            </a:cu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52"/>
            <p:cNvSpPr/>
            <p:nvPr/>
          </p:nvSpPr>
          <p:spPr>
            <a:xfrm>
              <a:off x="1241744" y="4382480"/>
              <a:ext cx="1258825" cy="278425"/>
            </a:xfrm>
            <a:custGeom>
              <a:avLst/>
              <a:gdLst/>
              <a:ahLst/>
              <a:cxnLst/>
              <a:rect l="l" t="t" r="r" b="b"/>
              <a:pathLst>
                <a:path w="50353" h="11137" extrusionOk="0">
                  <a:moveTo>
                    <a:pt x="49940" y="413"/>
                  </a:moveTo>
                  <a:lnTo>
                    <a:pt x="49940" y="10724"/>
                  </a:lnTo>
                  <a:lnTo>
                    <a:pt x="447" y="10724"/>
                  </a:lnTo>
                  <a:lnTo>
                    <a:pt x="447" y="413"/>
                  </a:lnTo>
                  <a:close/>
                  <a:moveTo>
                    <a:pt x="0" y="0"/>
                  </a:moveTo>
                  <a:lnTo>
                    <a:pt x="0" y="11136"/>
                  </a:lnTo>
                  <a:lnTo>
                    <a:pt x="50352" y="11136"/>
                  </a:lnTo>
                  <a:lnTo>
                    <a:pt x="50352"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52"/>
            <p:cNvSpPr/>
            <p:nvPr/>
          </p:nvSpPr>
          <p:spPr>
            <a:xfrm>
              <a:off x="5309394" y="4387630"/>
              <a:ext cx="1247650" cy="268125"/>
            </a:xfrm>
            <a:custGeom>
              <a:avLst/>
              <a:gdLst/>
              <a:ahLst/>
              <a:cxnLst/>
              <a:rect l="l" t="t" r="r" b="b"/>
              <a:pathLst>
                <a:path w="49906" h="10725" extrusionOk="0">
                  <a:moveTo>
                    <a:pt x="1" y="1"/>
                  </a:moveTo>
                  <a:lnTo>
                    <a:pt x="49906" y="1"/>
                  </a:lnTo>
                  <a:lnTo>
                    <a:pt x="49906" y="10724"/>
                  </a:lnTo>
                  <a:lnTo>
                    <a:pt x="1" y="10724"/>
                  </a:lnTo>
                  <a:close/>
                </a:path>
              </a:pathLst>
            </a:cu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52"/>
            <p:cNvSpPr/>
            <p:nvPr/>
          </p:nvSpPr>
          <p:spPr>
            <a:xfrm>
              <a:off x="5303394" y="4382480"/>
              <a:ext cx="1258800" cy="278425"/>
            </a:xfrm>
            <a:custGeom>
              <a:avLst/>
              <a:gdLst/>
              <a:ahLst/>
              <a:cxnLst/>
              <a:rect l="l" t="t" r="r" b="b"/>
              <a:pathLst>
                <a:path w="50352" h="11137" extrusionOk="0">
                  <a:moveTo>
                    <a:pt x="49939" y="413"/>
                  </a:moveTo>
                  <a:lnTo>
                    <a:pt x="49939" y="10724"/>
                  </a:lnTo>
                  <a:lnTo>
                    <a:pt x="447" y="10724"/>
                  </a:lnTo>
                  <a:lnTo>
                    <a:pt x="447" y="413"/>
                  </a:lnTo>
                  <a:close/>
                  <a:moveTo>
                    <a:pt x="0" y="0"/>
                  </a:moveTo>
                  <a:lnTo>
                    <a:pt x="0" y="11136"/>
                  </a:lnTo>
                  <a:lnTo>
                    <a:pt x="50352" y="11136"/>
                  </a:lnTo>
                  <a:lnTo>
                    <a:pt x="50352"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52"/>
            <p:cNvSpPr/>
            <p:nvPr/>
          </p:nvSpPr>
          <p:spPr>
            <a:xfrm>
              <a:off x="3956094" y="4387630"/>
              <a:ext cx="1246775" cy="268125"/>
            </a:xfrm>
            <a:custGeom>
              <a:avLst/>
              <a:gdLst/>
              <a:ahLst/>
              <a:cxnLst/>
              <a:rect l="l" t="t" r="r" b="b"/>
              <a:pathLst>
                <a:path w="49871" h="10725" extrusionOk="0">
                  <a:moveTo>
                    <a:pt x="0" y="1"/>
                  </a:moveTo>
                  <a:lnTo>
                    <a:pt x="49871" y="1"/>
                  </a:lnTo>
                  <a:lnTo>
                    <a:pt x="49871" y="10724"/>
                  </a:lnTo>
                  <a:lnTo>
                    <a:pt x="0" y="10724"/>
                  </a:lnTo>
                  <a:close/>
                </a:path>
              </a:pathLst>
            </a:cu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52"/>
            <p:cNvSpPr/>
            <p:nvPr/>
          </p:nvSpPr>
          <p:spPr>
            <a:xfrm>
              <a:off x="3950069" y="4382480"/>
              <a:ext cx="1258825" cy="278425"/>
            </a:xfrm>
            <a:custGeom>
              <a:avLst/>
              <a:gdLst/>
              <a:ahLst/>
              <a:cxnLst/>
              <a:rect l="l" t="t" r="r" b="b"/>
              <a:pathLst>
                <a:path w="50353" h="11137" extrusionOk="0">
                  <a:moveTo>
                    <a:pt x="49906" y="413"/>
                  </a:moveTo>
                  <a:lnTo>
                    <a:pt x="49906" y="10724"/>
                  </a:lnTo>
                  <a:lnTo>
                    <a:pt x="413" y="10724"/>
                  </a:lnTo>
                  <a:lnTo>
                    <a:pt x="413" y="413"/>
                  </a:lnTo>
                  <a:close/>
                  <a:moveTo>
                    <a:pt x="1" y="0"/>
                  </a:moveTo>
                  <a:lnTo>
                    <a:pt x="1" y="11136"/>
                  </a:lnTo>
                  <a:lnTo>
                    <a:pt x="50352" y="11136"/>
                  </a:lnTo>
                  <a:lnTo>
                    <a:pt x="50352"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52"/>
            <p:cNvSpPr/>
            <p:nvPr/>
          </p:nvSpPr>
          <p:spPr>
            <a:xfrm>
              <a:off x="2601069" y="4387630"/>
              <a:ext cx="1248500" cy="268125"/>
            </a:xfrm>
            <a:custGeom>
              <a:avLst/>
              <a:gdLst/>
              <a:ahLst/>
              <a:cxnLst/>
              <a:rect l="l" t="t" r="r" b="b"/>
              <a:pathLst>
                <a:path w="49940" h="10725" extrusionOk="0">
                  <a:moveTo>
                    <a:pt x="0" y="1"/>
                  </a:moveTo>
                  <a:lnTo>
                    <a:pt x="49940" y="1"/>
                  </a:lnTo>
                  <a:lnTo>
                    <a:pt x="49940" y="10724"/>
                  </a:lnTo>
                  <a:lnTo>
                    <a:pt x="0" y="10724"/>
                  </a:lnTo>
                  <a:close/>
                </a:path>
              </a:pathLst>
            </a:cu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52"/>
            <p:cNvSpPr/>
            <p:nvPr/>
          </p:nvSpPr>
          <p:spPr>
            <a:xfrm>
              <a:off x="2595919" y="4382480"/>
              <a:ext cx="1258800" cy="278425"/>
            </a:xfrm>
            <a:custGeom>
              <a:avLst/>
              <a:gdLst/>
              <a:ahLst/>
              <a:cxnLst/>
              <a:rect l="l" t="t" r="r" b="b"/>
              <a:pathLst>
                <a:path w="50352" h="11137" extrusionOk="0">
                  <a:moveTo>
                    <a:pt x="49905" y="413"/>
                  </a:moveTo>
                  <a:lnTo>
                    <a:pt x="49905" y="10724"/>
                  </a:lnTo>
                  <a:lnTo>
                    <a:pt x="413" y="10724"/>
                  </a:lnTo>
                  <a:lnTo>
                    <a:pt x="447" y="413"/>
                  </a:lnTo>
                  <a:close/>
                  <a:moveTo>
                    <a:pt x="0" y="0"/>
                  </a:moveTo>
                  <a:lnTo>
                    <a:pt x="0" y="11136"/>
                  </a:lnTo>
                  <a:lnTo>
                    <a:pt x="50352" y="11136"/>
                  </a:lnTo>
                  <a:lnTo>
                    <a:pt x="50352"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52"/>
            <p:cNvSpPr/>
            <p:nvPr/>
          </p:nvSpPr>
          <p:spPr>
            <a:xfrm>
              <a:off x="6939226" y="1615730"/>
              <a:ext cx="92825" cy="3131950"/>
            </a:xfrm>
            <a:custGeom>
              <a:avLst/>
              <a:gdLst/>
              <a:ahLst/>
              <a:cxnLst/>
              <a:rect l="l" t="t" r="r" b="b"/>
              <a:pathLst>
                <a:path w="3713" h="125278" extrusionOk="0">
                  <a:moveTo>
                    <a:pt x="0" y="0"/>
                  </a:moveTo>
                  <a:lnTo>
                    <a:pt x="0" y="447"/>
                  </a:lnTo>
                  <a:lnTo>
                    <a:pt x="3300" y="447"/>
                  </a:lnTo>
                  <a:lnTo>
                    <a:pt x="3300" y="124865"/>
                  </a:lnTo>
                  <a:lnTo>
                    <a:pt x="0" y="124865"/>
                  </a:lnTo>
                  <a:lnTo>
                    <a:pt x="0" y="125278"/>
                  </a:lnTo>
                  <a:lnTo>
                    <a:pt x="2475" y="125278"/>
                  </a:lnTo>
                  <a:cubicBezTo>
                    <a:pt x="3712" y="125278"/>
                    <a:pt x="3712" y="125278"/>
                    <a:pt x="3712" y="125071"/>
                  </a:cubicBezTo>
                  <a:lnTo>
                    <a:pt x="3712" y="206"/>
                  </a:lnTo>
                  <a:cubicBezTo>
                    <a:pt x="3712" y="0"/>
                    <a:pt x="3712" y="0"/>
                    <a:pt x="2475" y="0"/>
                  </a:cubicBez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52"/>
            <p:cNvSpPr/>
            <p:nvPr/>
          </p:nvSpPr>
          <p:spPr>
            <a:xfrm>
              <a:off x="7033726" y="2586655"/>
              <a:ext cx="203675" cy="25"/>
            </a:xfrm>
            <a:custGeom>
              <a:avLst/>
              <a:gdLst/>
              <a:ahLst/>
              <a:cxnLst/>
              <a:rect l="l" t="t" r="r" b="b"/>
              <a:pathLst>
                <a:path w="8147" h="1" extrusionOk="0">
                  <a:moveTo>
                    <a:pt x="1" y="1"/>
                  </a:moveTo>
                  <a:lnTo>
                    <a:pt x="8147" y="1"/>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52"/>
            <p:cNvSpPr/>
            <p:nvPr/>
          </p:nvSpPr>
          <p:spPr>
            <a:xfrm>
              <a:off x="7033726" y="2580655"/>
              <a:ext cx="203675" cy="11175"/>
            </a:xfrm>
            <a:custGeom>
              <a:avLst/>
              <a:gdLst/>
              <a:ahLst/>
              <a:cxnLst/>
              <a:rect l="l" t="t" r="r" b="b"/>
              <a:pathLst>
                <a:path w="8147" h="447" extrusionOk="0">
                  <a:moveTo>
                    <a:pt x="1" y="0"/>
                  </a:moveTo>
                  <a:lnTo>
                    <a:pt x="1" y="447"/>
                  </a:lnTo>
                  <a:lnTo>
                    <a:pt x="8147" y="447"/>
                  </a:lnTo>
                  <a:lnTo>
                    <a:pt x="8147"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52"/>
            <p:cNvSpPr/>
            <p:nvPr/>
          </p:nvSpPr>
          <p:spPr>
            <a:xfrm>
              <a:off x="7033726" y="3789605"/>
              <a:ext cx="203675" cy="25"/>
            </a:xfrm>
            <a:custGeom>
              <a:avLst/>
              <a:gdLst/>
              <a:ahLst/>
              <a:cxnLst/>
              <a:rect l="l" t="t" r="r" b="b"/>
              <a:pathLst>
                <a:path w="8147" h="1" extrusionOk="0">
                  <a:moveTo>
                    <a:pt x="1" y="0"/>
                  </a:moveTo>
                  <a:lnTo>
                    <a:pt x="8147" y="0"/>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52"/>
            <p:cNvSpPr/>
            <p:nvPr/>
          </p:nvSpPr>
          <p:spPr>
            <a:xfrm>
              <a:off x="7033726" y="3783580"/>
              <a:ext cx="203675" cy="11200"/>
            </a:xfrm>
            <a:custGeom>
              <a:avLst/>
              <a:gdLst/>
              <a:ahLst/>
              <a:cxnLst/>
              <a:rect l="l" t="t" r="r" b="b"/>
              <a:pathLst>
                <a:path w="8147" h="448" extrusionOk="0">
                  <a:moveTo>
                    <a:pt x="1" y="1"/>
                  </a:moveTo>
                  <a:lnTo>
                    <a:pt x="1" y="448"/>
                  </a:lnTo>
                  <a:lnTo>
                    <a:pt x="8147" y="448"/>
                  </a:lnTo>
                  <a:lnTo>
                    <a:pt x="8147"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52"/>
            <p:cNvSpPr/>
            <p:nvPr/>
          </p:nvSpPr>
          <p:spPr>
            <a:xfrm>
              <a:off x="7022576" y="3783580"/>
              <a:ext cx="184750" cy="11200"/>
            </a:xfrm>
            <a:custGeom>
              <a:avLst/>
              <a:gdLst/>
              <a:ahLst/>
              <a:cxnLst/>
              <a:rect l="l" t="t" r="r" b="b"/>
              <a:pathLst>
                <a:path w="7390" h="448" extrusionOk="0">
                  <a:moveTo>
                    <a:pt x="0" y="1"/>
                  </a:moveTo>
                  <a:lnTo>
                    <a:pt x="0" y="448"/>
                  </a:lnTo>
                  <a:lnTo>
                    <a:pt x="7390" y="448"/>
                  </a:lnTo>
                  <a:lnTo>
                    <a:pt x="7390"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52"/>
            <p:cNvSpPr/>
            <p:nvPr/>
          </p:nvSpPr>
          <p:spPr>
            <a:xfrm>
              <a:off x="7033726" y="3188130"/>
              <a:ext cx="203675" cy="25"/>
            </a:xfrm>
            <a:custGeom>
              <a:avLst/>
              <a:gdLst/>
              <a:ahLst/>
              <a:cxnLst/>
              <a:rect l="l" t="t" r="r" b="b"/>
              <a:pathLst>
                <a:path w="8147" h="1" extrusionOk="0">
                  <a:moveTo>
                    <a:pt x="1" y="1"/>
                  </a:moveTo>
                  <a:lnTo>
                    <a:pt x="8147" y="1"/>
                  </a:lnTo>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52"/>
            <p:cNvSpPr/>
            <p:nvPr/>
          </p:nvSpPr>
          <p:spPr>
            <a:xfrm>
              <a:off x="7033726" y="3182105"/>
              <a:ext cx="203675" cy="11200"/>
            </a:xfrm>
            <a:custGeom>
              <a:avLst/>
              <a:gdLst/>
              <a:ahLst/>
              <a:cxnLst/>
              <a:rect l="l" t="t" r="r" b="b"/>
              <a:pathLst>
                <a:path w="8147" h="448" extrusionOk="0">
                  <a:moveTo>
                    <a:pt x="1" y="1"/>
                  </a:moveTo>
                  <a:lnTo>
                    <a:pt x="1" y="448"/>
                  </a:lnTo>
                  <a:lnTo>
                    <a:pt x="8147" y="448"/>
                  </a:lnTo>
                  <a:lnTo>
                    <a:pt x="8147"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52"/>
            <p:cNvSpPr/>
            <p:nvPr/>
          </p:nvSpPr>
          <p:spPr>
            <a:xfrm>
              <a:off x="7022576" y="3182105"/>
              <a:ext cx="184750" cy="11200"/>
            </a:xfrm>
            <a:custGeom>
              <a:avLst/>
              <a:gdLst/>
              <a:ahLst/>
              <a:cxnLst/>
              <a:rect l="l" t="t" r="r" b="b"/>
              <a:pathLst>
                <a:path w="7390" h="448" extrusionOk="0">
                  <a:moveTo>
                    <a:pt x="0" y="1"/>
                  </a:moveTo>
                  <a:lnTo>
                    <a:pt x="0" y="448"/>
                  </a:lnTo>
                  <a:lnTo>
                    <a:pt x="7390" y="448"/>
                  </a:lnTo>
                  <a:lnTo>
                    <a:pt x="7390" y="1"/>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52"/>
            <p:cNvSpPr/>
            <p:nvPr/>
          </p:nvSpPr>
          <p:spPr>
            <a:xfrm>
              <a:off x="7022576" y="2580655"/>
              <a:ext cx="184750" cy="11175"/>
            </a:xfrm>
            <a:custGeom>
              <a:avLst/>
              <a:gdLst/>
              <a:ahLst/>
              <a:cxnLst/>
              <a:rect l="l" t="t" r="r" b="b"/>
              <a:pathLst>
                <a:path w="7390" h="447" extrusionOk="0">
                  <a:moveTo>
                    <a:pt x="0" y="0"/>
                  </a:moveTo>
                  <a:lnTo>
                    <a:pt x="0" y="447"/>
                  </a:lnTo>
                  <a:lnTo>
                    <a:pt x="7390" y="447"/>
                  </a:lnTo>
                  <a:lnTo>
                    <a:pt x="7390"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4" name="Google Shape;4154;p452"/>
            <p:cNvGrpSpPr/>
            <p:nvPr/>
          </p:nvGrpSpPr>
          <p:grpSpPr>
            <a:xfrm>
              <a:off x="2277994" y="2892637"/>
              <a:ext cx="3222175" cy="424475"/>
              <a:chOff x="1618925" y="2551682"/>
              <a:chExt cx="3222175" cy="424475"/>
            </a:xfrm>
          </p:grpSpPr>
          <p:sp>
            <p:nvSpPr>
              <p:cNvPr id="4155" name="Google Shape;4155;p452"/>
              <p:cNvSpPr/>
              <p:nvPr/>
            </p:nvSpPr>
            <p:spPr>
              <a:xfrm>
                <a:off x="4830775" y="2551682"/>
                <a:ext cx="10325" cy="424475"/>
              </a:xfrm>
              <a:custGeom>
                <a:avLst/>
                <a:gdLst/>
                <a:ahLst/>
                <a:cxnLst/>
                <a:rect l="l" t="t" r="r" b="b"/>
                <a:pathLst>
                  <a:path w="413" h="16979" extrusionOk="0">
                    <a:moveTo>
                      <a:pt x="0" y="0"/>
                    </a:moveTo>
                    <a:lnTo>
                      <a:pt x="0" y="16979"/>
                    </a:lnTo>
                    <a:lnTo>
                      <a:pt x="413" y="16979"/>
                    </a:lnTo>
                    <a:lnTo>
                      <a:pt x="41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52"/>
              <p:cNvSpPr/>
              <p:nvPr/>
            </p:nvSpPr>
            <p:spPr>
              <a:xfrm>
                <a:off x="3761875" y="2551682"/>
                <a:ext cx="10325" cy="424475"/>
              </a:xfrm>
              <a:custGeom>
                <a:avLst/>
                <a:gdLst/>
                <a:ahLst/>
                <a:cxnLst/>
                <a:rect l="l" t="t" r="r" b="b"/>
                <a:pathLst>
                  <a:path w="413" h="16979" extrusionOk="0">
                    <a:moveTo>
                      <a:pt x="0" y="0"/>
                    </a:moveTo>
                    <a:lnTo>
                      <a:pt x="0" y="16979"/>
                    </a:lnTo>
                    <a:lnTo>
                      <a:pt x="413" y="16979"/>
                    </a:lnTo>
                    <a:lnTo>
                      <a:pt x="41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52"/>
              <p:cNvSpPr/>
              <p:nvPr/>
            </p:nvSpPr>
            <p:spPr>
              <a:xfrm>
                <a:off x="2690400" y="2551682"/>
                <a:ext cx="10325" cy="424475"/>
              </a:xfrm>
              <a:custGeom>
                <a:avLst/>
                <a:gdLst/>
                <a:ahLst/>
                <a:cxnLst/>
                <a:rect l="l" t="t" r="r" b="b"/>
                <a:pathLst>
                  <a:path w="413" h="16979" extrusionOk="0">
                    <a:moveTo>
                      <a:pt x="0" y="0"/>
                    </a:moveTo>
                    <a:lnTo>
                      <a:pt x="0" y="16979"/>
                    </a:lnTo>
                    <a:lnTo>
                      <a:pt x="413" y="16979"/>
                    </a:lnTo>
                    <a:lnTo>
                      <a:pt x="41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52"/>
              <p:cNvSpPr/>
              <p:nvPr/>
            </p:nvSpPr>
            <p:spPr>
              <a:xfrm>
                <a:off x="1618925" y="2551682"/>
                <a:ext cx="10325" cy="424475"/>
              </a:xfrm>
              <a:custGeom>
                <a:avLst/>
                <a:gdLst/>
                <a:ahLst/>
                <a:cxnLst/>
                <a:rect l="l" t="t" r="r" b="b"/>
                <a:pathLst>
                  <a:path w="413" h="16979" extrusionOk="0">
                    <a:moveTo>
                      <a:pt x="0" y="0"/>
                    </a:moveTo>
                    <a:lnTo>
                      <a:pt x="0" y="16979"/>
                    </a:lnTo>
                    <a:lnTo>
                      <a:pt x="413" y="16979"/>
                    </a:lnTo>
                    <a:lnTo>
                      <a:pt x="413" y="0"/>
                    </a:lnTo>
                    <a:close/>
                  </a:path>
                </a:pathLst>
              </a:custGeom>
              <a:solidFill>
                <a:srgbClr val="2222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9" name="Google Shape;4159;p452"/>
            <p:cNvSpPr txBox="1"/>
            <p:nvPr/>
          </p:nvSpPr>
          <p:spPr>
            <a:xfrm>
              <a:off x="3051482" y="3530605"/>
              <a:ext cx="1675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SemiBold"/>
                  <a:ea typeface="Inter SemiBold"/>
                  <a:cs typeface="Inter SemiBold"/>
                  <a:sym typeface="Inter SemiBold"/>
                </a:rPr>
                <a:t>Cloudflare Global Network</a:t>
              </a:r>
              <a:endParaRPr sz="900">
                <a:latin typeface="Inter SemiBold"/>
                <a:ea typeface="Inter SemiBold"/>
                <a:cs typeface="Inter SemiBold"/>
                <a:sym typeface="Inter SemiBold"/>
              </a:endParaRPr>
            </a:p>
          </p:txBody>
        </p:sp>
        <p:sp>
          <p:nvSpPr>
            <p:cNvPr id="4160" name="Google Shape;4160;p452"/>
            <p:cNvSpPr txBox="1"/>
            <p:nvPr/>
          </p:nvSpPr>
          <p:spPr>
            <a:xfrm>
              <a:off x="3986875" y="4367650"/>
              <a:ext cx="11937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SemiBold"/>
                  <a:ea typeface="Inter SemiBold"/>
                  <a:cs typeface="Inter SemiBold"/>
                  <a:sym typeface="Inter SemiBold"/>
                </a:rPr>
                <a:t>IP Tunnels</a:t>
              </a:r>
              <a:endParaRPr sz="900">
                <a:latin typeface="Inter SemiBold"/>
                <a:ea typeface="Inter SemiBold"/>
                <a:cs typeface="Inter SemiBold"/>
                <a:sym typeface="Inter SemiBold"/>
              </a:endParaRPr>
            </a:p>
          </p:txBody>
        </p:sp>
        <p:sp>
          <p:nvSpPr>
            <p:cNvPr id="4161" name="Google Shape;4161;p452"/>
            <p:cNvSpPr txBox="1"/>
            <p:nvPr/>
          </p:nvSpPr>
          <p:spPr>
            <a:xfrm>
              <a:off x="5317875" y="4367650"/>
              <a:ext cx="1246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SemiBold"/>
                  <a:ea typeface="Inter SemiBold"/>
                  <a:cs typeface="Inter SemiBold"/>
                  <a:sym typeface="Inter SemiBold"/>
                </a:rPr>
                <a:t>Direct Connection</a:t>
              </a:r>
              <a:endParaRPr sz="900">
                <a:latin typeface="Inter SemiBold"/>
                <a:ea typeface="Inter SemiBold"/>
                <a:cs typeface="Inter SemiBold"/>
                <a:sym typeface="Inter SemiBold"/>
              </a:endParaRPr>
            </a:p>
          </p:txBody>
        </p:sp>
        <p:sp>
          <p:nvSpPr>
            <p:cNvPr id="4162" name="Google Shape;4162;p452"/>
            <p:cNvSpPr txBox="1"/>
            <p:nvPr/>
          </p:nvSpPr>
          <p:spPr>
            <a:xfrm>
              <a:off x="1270076" y="2843828"/>
              <a:ext cx="10080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Identity Proxy</a:t>
              </a:r>
              <a:endParaRPr sz="800">
                <a:latin typeface="Inter SemiBold"/>
                <a:ea typeface="Inter SemiBold"/>
                <a:cs typeface="Inter SemiBold"/>
                <a:sym typeface="Inter SemiBold"/>
              </a:endParaRPr>
            </a:p>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Device Posture</a:t>
              </a:r>
              <a:endParaRPr sz="800">
                <a:latin typeface="Inter SemiBold"/>
                <a:ea typeface="Inter SemiBold"/>
                <a:cs typeface="Inter SemiBold"/>
                <a:sym typeface="Inter SemiBold"/>
              </a:endParaRPr>
            </a:p>
          </p:txBody>
        </p:sp>
        <p:sp>
          <p:nvSpPr>
            <p:cNvPr id="4163" name="Google Shape;4163;p452"/>
            <p:cNvSpPr txBox="1"/>
            <p:nvPr/>
          </p:nvSpPr>
          <p:spPr>
            <a:xfrm>
              <a:off x="1270075" y="4367650"/>
              <a:ext cx="11937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SemiBold"/>
                  <a:ea typeface="Inter SemiBold"/>
                  <a:cs typeface="Inter SemiBold"/>
                  <a:sym typeface="Inter SemiBold"/>
                </a:rPr>
                <a:t>Clientless Access</a:t>
              </a:r>
              <a:endParaRPr sz="900">
                <a:latin typeface="Inter SemiBold"/>
                <a:ea typeface="Inter SemiBold"/>
                <a:cs typeface="Inter SemiBold"/>
                <a:sym typeface="Inter SemiBold"/>
              </a:endParaRPr>
            </a:p>
          </p:txBody>
        </p:sp>
        <p:sp>
          <p:nvSpPr>
            <p:cNvPr id="4164" name="Google Shape;4164;p452"/>
            <p:cNvSpPr txBox="1"/>
            <p:nvPr/>
          </p:nvSpPr>
          <p:spPr>
            <a:xfrm>
              <a:off x="2604625" y="4367650"/>
              <a:ext cx="1246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SemiBold"/>
                  <a:ea typeface="Inter SemiBold"/>
                  <a:cs typeface="Inter SemiBold"/>
                  <a:sym typeface="Inter SemiBold"/>
                </a:rPr>
                <a:t>Device Client</a:t>
              </a:r>
              <a:endParaRPr sz="900">
                <a:latin typeface="Inter SemiBold"/>
                <a:ea typeface="Inter SemiBold"/>
                <a:cs typeface="Inter SemiBold"/>
                <a:sym typeface="Inter SemiBold"/>
              </a:endParaRPr>
            </a:p>
          </p:txBody>
        </p:sp>
        <p:sp>
          <p:nvSpPr>
            <p:cNvPr id="4165" name="Google Shape;4165;p452"/>
            <p:cNvSpPr txBox="1"/>
            <p:nvPr/>
          </p:nvSpPr>
          <p:spPr>
            <a:xfrm>
              <a:off x="7241050" y="2355825"/>
              <a:ext cx="1008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SemiBold"/>
                  <a:ea typeface="Inter SemiBold"/>
                  <a:cs typeface="Inter SemiBold"/>
                  <a:sym typeface="Inter SemiBold"/>
                </a:rPr>
                <a:t>Single-Pass Inspection</a:t>
              </a:r>
              <a:endParaRPr sz="800">
                <a:latin typeface="Inter SemiBold"/>
                <a:ea typeface="Inter SemiBold"/>
                <a:cs typeface="Inter SemiBold"/>
                <a:sym typeface="Inter SemiBold"/>
              </a:endParaRPr>
            </a:p>
          </p:txBody>
        </p:sp>
        <p:sp>
          <p:nvSpPr>
            <p:cNvPr id="4166" name="Google Shape;4166;p452"/>
            <p:cNvSpPr txBox="1"/>
            <p:nvPr/>
          </p:nvSpPr>
          <p:spPr>
            <a:xfrm>
              <a:off x="7241050" y="2959875"/>
              <a:ext cx="1008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SemiBold"/>
                  <a:ea typeface="Inter SemiBold"/>
                  <a:cs typeface="Inter SemiBold"/>
                  <a:sym typeface="Inter SemiBold"/>
                </a:rPr>
                <a:t>Simple Interoperability</a:t>
              </a:r>
              <a:endParaRPr sz="800">
                <a:latin typeface="Inter SemiBold"/>
                <a:ea typeface="Inter SemiBold"/>
                <a:cs typeface="Inter SemiBold"/>
                <a:sym typeface="Inter SemiBold"/>
              </a:endParaRPr>
            </a:p>
          </p:txBody>
        </p:sp>
        <p:sp>
          <p:nvSpPr>
            <p:cNvPr id="4167" name="Google Shape;4167;p452"/>
            <p:cNvSpPr txBox="1"/>
            <p:nvPr/>
          </p:nvSpPr>
          <p:spPr>
            <a:xfrm>
              <a:off x="7241050" y="3563925"/>
              <a:ext cx="1008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SemiBold"/>
                  <a:ea typeface="Inter SemiBold"/>
                  <a:cs typeface="Inter SemiBold"/>
                  <a:sym typeface="Inter SemiBold"/>
                </a:rPr>
                <a:t>Single-Pane Management</a:t>
              </a:r>
              <a:endParaRPr sz="800">
                <a:latin typeface="Inter SemiBold"/>
                <a:ea typeface="Inter SemiBold"/>
                <a:cs typeface="Inter SemiBold"/>
                <a:sym typeface="Inter SemiBold"/>
              </a:endParaRPr>
            </a:p>
          </p:txBody>
        </p:sp>
        <p:sp>
          <p:nvSpPr>
            <p:cNvPr id="4168" name="Google Shape;4168;p452"/>
            <p:cNvSpPr txBox="1"/>
            <p:nvPr/>
          </p:nvSpPr>
          <p:spPr>
            <a:xfrm>
              <a:off x="3051482" y="4037715"/>
              <a:ext cx="1675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a:ea typeface="Inter"/>
                  <a:cs typeface="Inter"/>
                  <a:sym typeface="Inter"/>
                </a:rPr>
                <a:t>Cloudflare Onramps</a:t>
              </a:r>
              <a:endParaRPr sz="900">
                <a:latin typeface="Inter"/>
                <a:ea typeface="Inter"/>
                <a:cs typeface="Inter"/>
                <a:sym typeface="Inter"/>
              </a:endParaRPr>
            </a:p>
          </p:txBody>
        </p:sp>
        <p:sp>
          <p:nvSpPr>
            <p:cNvPr id="4169" name="Google Shape;4169;p452"/>
            <p:cNvSpPr txBox="1"/>
            <p:nvPr/>
          </p:nvSpPr>
          <p:spPr>
            <a:xfrm>
              <a:off x="2300466" y="2843828"/>
              <a:ext cx="10338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Browser Isolation</a:t>
              </a:r>
              <a:endParaRPr sz="800">
                <a:latin typeface="Inter SemiBold"/>
                <a:ea typeface="Inter SemiBold"/>
                <a:cs typeface="Inter SemiBold"/>
                <a:sym typeface="Inter SemiBold"/>
              </a:endParaRPr>
            </a:p>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Data Protection</a:t>
              </a:r>
              <a:endParaRPr sz="800">
                <a:latin typeface="Inter SemiBold"/>
                <a:ea typeface="Inter SemiBold"/>
                <a:cs typeface="Inter SemiBold"/>
                <a:sym typeface="Inter SemiBold"/>
              </a:endParaRPr>
            </a:p>
          </p:txBody>
        </p:sp>
        <p:sp>
          <p:nvSpPr>
            <p:cNvPr id="4170" name="Google Shape;4170;p452"/>
            <p:cNvSpPr txBox="1"/>
            <p:nvPr/>
          </p:nvSpPr>
          <p:spPr>
            <a:xfrm>
              <a:off x="3359786" y="2843825"/>
              <a:ext cx="10665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DNS/HTTP Filters</a:t>
              </a:r>
              <a:endParaRPr sz="800">
                <a:latin typeface="Inter SemiBold"/>
                <a:ea typeface="Inter SemiBold"/>
                <a:cs typeface="Inter SemiBold"/>
                <a:sym typeface="Inter SemiBold"/>
              </a:endParaRPr>
            </a:p>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Threat Protection</a:t>
              </a:r>
              <a:endParaRPr sz="800">
                <a:latin typeface="Inter SemiBold"/>
                <a:ea typeface="Inter SemiBold"/>
                <a:cs typeface="Inter SemiBold"/>
                <a:sym typeface="Inter SemiBold"/>
              </a:endParaRPr>
            </a:p>
          </p:txBody>
        </p:sp>
        <p:sp>
          <p:nvSpPr>
            <p:cNvPr id="4171" name="Google Shape;4171;p452"/>
            <p:cNvSpPr txBox="1"/>
            <p:nvPr/>
          </p:nvSpPr>
          <p:spPr>
            <a:xfrm>
              <a:off x="4444174" y="2843828"/>
              <a:ext cx="10338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DDoS Protection</a:t>
              </a:r>
              <a:endParaRPr sz="800">
                <a:latin typeface="Inter SemiBold"/>
                <a:ea typeface="Inter SemiBold"/>
                <a:cs typeface="Inter SemiBold"/>
                <a:sym typeface="Inter SemiBold"/>
              </a:endParaRPr>
            </a:p>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Analytics</a:t>
              </a:r>
              <a:endParaRPr sz="800">
                <a:latin typeface="Inter SemiBold"/>
                <a:ea typeface="Inter SemiBold"/>
                <a:cs typeface="Inter SemiBold"/>
                <a:sym typeface="Inter SemiBold"/>
              </a:endParaRPr>
            </a:p>
          </p:txBody>
        </p:sp>
        <p:sp>
          <p:nvSpPr>
            <p:cNvPr id="4172" name="Google Shape;4172;p452"/>
            <p:cNvSpPr txBox="1"/>
            <p:nvPr/>
          </p:nvSpPr>
          <p:spPr>
            <a:xfrm>
              <a:off x="5496023" y="2843828"/>
              <a:ext cx="1033800" cy="4926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Private Routing</a:t>
              </a:r>
              <a:endParaRPr sz="800">
                <a:latin typeface="Inter SemiBold"/>
                <a:ea typeface="Inter SemiBold"/>
                <a:cs typeface="Inter SemiBold"/>
                <a:sym typeface="Inter SemiBold"/>
              </a:endParaRPr>
            </a:p>
            <a:p>
              <a:pPr marL="0" lvl="0" indent="0" algn="ctr" rtl="0">
                <a:lnSpc>
                  <a:spcPct val="150000"/>
                </a:lnSpc>
                <a:spcBef>
                  <a:spcPts val="0"/>
                </a:spcBef>
                <a:spcAft>
                  <a:spcPts val="0"/>
                </a:spcAft>
                <a:buNone/>
              </a:pPr>
              <a:r>
                <a:rPr lang="en" sz="800">
                  <a:latin typeface="Inter SemiBold"/>
                  <a:ea typeface="Inter SemiBold"/>
                  <a:cs typeface="Inter SemiBold"/>
                  <a:sym typeface="Inter SemiBold"/>
                </a:rPr>
                <a:t>Load Balancing</a:t>
              </a:r>
              <a:endParaRPr sz="800">
                <a:latin typeface="Inter SemiBold"/>
                <a:ea typeface="Inter SemiBold"/>
                <a:cs typeface="Inter SemiBold"/>
                <a:sym typeface="Inter SemiBold"/>
              </a:endParaRPr>
            </a:p>
          </p:txBody>
        </p:sp>
        <p:sp>
          <p:nvSpPr>
            <p:cNvPr id="4173" name="Google Shape;4173;p452"/>
            <p:cNvSpPr txBox="1"/>
            <p:nvPr/>
          </p:nvSpPr>
          <p:spPr>
            <a:xfrm>
              <a:off x="3051482" y="1609329"/>
              <a:ext cx="1675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a:ea typeface="Inter"/>
                  <a:cs typeface="Inter"/>
                  <a:sym typeface="Inter"/>
                </a:rPr>
                <a:t>Cloudflare Services</a:t>
              </a:r>
              <a:endParaRPr sz="900">
                <a:latin typeface="Inter"/>
                <a:ea typeface="Inter"/>
                <a:cs typeface="Inter"/>
                <a:sym typeface="Inter"/>
              </a:endParaRPr>
            </a:p>
          </p:txBody>
        </p:sp>
        <p:sp>
          <p:nvSpPr>
            <p:cNvPr id="4174" name="Google Shape;4174;p452"/>
            <p:cNvSpPr/>
            <p:nvPr/>
          </p:nvSpPr>
          <p:spPr>
            <a:xfrm>
              <a:off x="1235282" y="1982528"/>
              <a:ext cx="1247650" cy="781100"/>
            </a:xfrm>
            <a:custGeom>
              <a:avLst/>
              <a:gdLst/>
              <a:ahLst/>
              <a:cxnLst/>
              <a:rect l="l" t="t" r="r" b="b"/>
              <a:pathLst>
                <a:path w="49906" h="31244" extrusionOk="0">
                  <a:moveTo>
                    <a:pt x="6016" y="1"/>
                  </a:moveTo>
                  <a:lnTo>
                    <a:pt x="1" y="15605"/>
                  </a:lnTo>
                  <a:lnTo>
                    <a:pt x="6016" y="31243"/>
                  </a:lnTo>
                  <a:lnTo>
                    <a:pt x="43857" y="31243"/>
                  </a:lnTo>
                  <a:lnTo>
                    <a:pt x="49906" y="15605"/>
                  </a:lnTo>
                  <a:lnTo>
                    <a:pt x="43857" y="1"/>
                  </a:lnTo>
                  <a:close/>
                </a:path>
              </a:pathLst>
            </a:cu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52"/>
            <p:cNvSpPr/>
            <p:nvPr/>
          </p:nvSpPr>
          <p:spPr>
            <a:xfrm>
              <a:off x="1229282" y="1977378"/>
              <a:ext cx="1259675" cy="791400"/>
            </a:xfrm>
            <a:custGeom>
              <a:avLst/>
              <a:gdLst/>
              <a:ahLst/>
              <a:cxnLst/>
              <a:rect l="l" t="t" r="r" b="b"/>
              <a:pathLst>
                <a:path w="50387" h="31656" extrusionOk="0">
                  <a:moveTo>
                    <a:pt x="43959" y="413"/>
                  </a:moveTo>
                  <a:lnTo>
                    <a:pt x="49905" y="15811"/>
                  </a:lnTo>
                  <a:lnTo>
                    <a:pt x="43959" y="31208"/>
                  </a:lnTo>
                  <a:lnTo>
                    <a:pt x="6393" y="31208"/>
                  </a:lnTo>
                  <a:lnTo>
                    <a:pt x="447" y="15811"/>
                  </a:lnTo>
                  <a:lnTo>
                    <a:pt x="6393" y="413"/>
                  </a:lnTo>
                  <a:close/>
                  <a:moveTo>
                    <a:pt x="6118" y="1"/>
                  </a:moveTo>
                  <a:lnTo>
                    <a:pt x="0" y="15811"/>
                  </a:lnTo>
                  <a:lnTo>
                    <a:pt x="6049" y="31518"/>
                  </a:lnTo>
                  <a:lnTo>
                    <a:pt x="6118" y="31655"/>
                  </a:lnTo>
                  <a:lnTo>
                    <a:pt x="44269" y="31655"/>
                  </a:lnTo>
                  <a:lnTo>
                    <a:pt x="50386" y="15811"/>
                  </a:lnTo>
                  <a:lnTo>
                    <a:pt x="44303" y="138"/>
                  </a:lnTo>
                  <a:lnTo>
                    <a:pt x="44269"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52"/>
            <p:cNvSpPr/>
            <p:nvPr/>
          </p:nvSpPr>
          <p:spPr>
            <a:xfrm>
              <a:off x="2588607" y="1982528"/>
              <a:ext cx="1248500" cy="781100"/>
            </a:xfrm>
            <a:custGeom>
              <a:avLst/>
              <a:gdLst/>
              <a:ahLst/>
              <a:cxnLst/>
              <a:rect l="l" t="t" r="r" b="b"/>
              <a:pathLst>
                <a:path w="49940" h="31244" extrusionOk="0">
                  <a:moveTo>
                    <a:pt x="6049" y="1"/>
                  </a:moveTo>
                  <a:lnTo>
                    <a:pt x="0" y="15605"/>
                  </a:lnTo>
                  <a:lnTo>
                    <a:pt x="6049" y="31243"/>
                  </a:lnTo>
                  <a:lnTo>
                    <a:pt x="43890" y="31243"/>
                  </a:lnTo>
                  <a:lnTo>
                    <a:pt x="49940" y="15605"/>
                  </a:lnTo>
                  <a:lnTo>
                    <a:pt x="43890" y="1"/>
                  </a:lnTo>
                  <a:close/>
                </a:path>
              </a:pathLst>
            </a:cu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52"/>
            <p:cNvSpPr/>
            <p:nvPr/>
          </p:nvSpPr>
          <p:spPr>
            <a:xfrm>
              <a:off x="2583457" y="1976528"/>
              <a:ext cx="1258800" cy="792250"/>
            </a:xfrm>
            <a:custGeom>
              <a:avLst/>
              <a:gdLst/>
              <a:ahLst/>
              <a:cxnLst/>
              <a:rect l="l" t="t" r="r" b="b"/>
              <a:pathLst>
                <a:path w="50352" h="31690" extrusionOk="0">
                  <a:moveTo>
                    <a:pt x="43959" y="447"/>
                  </a:moveTo>
                  <a:lnTo>
                    <a:pt x="49905" y="15845"/>
                  </a:lnTo>
                  <a:lnTo>
                    <a:pt x="43959" y="31242"/>
                  </a:lnTo>
                  <a:lnTo>
                    <a:pt x="6393" y="31242"/>
                  </a:lnTo>
                  <a:lnTo>
                    <a:pt x="447" y="15845"/>
                  </a:lnTo>
                  <a:lnTo>
                    <a:pt x="6393" y="447"/>
                  </a:lnTo>
                  <a:close/>
                  <a:moveTo>
                    <a:pt x="6084" y="0"/>
                  </a:moveTo>
                  <a:lnTo>
                    <a:pt x="0" y="15845"/>
                  </a:lnTo>
                  <a:lnTo>
                    <a:pt x="6049" y="31552"/>
                  </a:lnTo>
                  <a:lnTo>
                    <a:pt x="6084" y="31689"/>
                  </a:lnTo>
                  <a:lnTo>
                    <a:pt x="44234" y="31689"/>
                  </a:lnTo>
                  <a:lnTo>
                    <a:pt x="50352" y="15845"/>
                  </a:lnTo>
                  <a:lnTo>
                    <a:pt x="44303" y="138"/>
                  </a:lnTo>
                  <a:lnTo>
                    <a:pt x="4423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52"/>
            <p:cNvSpPr/>
            <p:nvPr/>
          </p:nvSpPr>
          <p:spPr>
            <a:xfrm>
              <a:off x="3942782" y="1982528"/>
              <a:ext cx="1247625" cy="781100"/>
            </a:xfrm>
            <a:custGeom>
              <a:avLst/>
              <a:gdLst/>
              <a:ahLst/>
              <a:cxnLst/>
              <a:rect l="l" t="t" r="r" b="b"/>
              <a:pathLst>
                <a:path w="49905" h="31244" extrusionOk="0">
                  <a:moveTo>
                    <a:pt x="6015" y="1"/>
                  </a:moveTo>
                  <a:lnTo>
                    <a:pt x="0" y="15605"/>
                  </a:lnTo>
                  <a:lnTo>
                    <a:pt x="6015" y="31243"/>
                  </a:lnTo>
                  <a:lnTo>
                    <a:pt x="43890" y="31243"/>
                  </a:lnTo>
                  <a:lnTo>
                    <a:pt x="49905" y="15605"/>
                  </a:lnTo>
                  <a:lnTo>
                    <a:pt x="43890" y="1"/>
                  </a:lnTo>
                  <a:close/>
                </a:path>
              </a:pathLst>
            </a:cu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52"/>
            <p:cNvSpPr/>
            <p:nvPr/>
          </p:nvSpPr>
          <p:spPr>
            <a:xfrm>
              <a:off x="3936757" y="1977378"/>
              <a:ext cx="1259675" cy="791400"/>
            </a:xfrm>
            <a:custGeom>
              <a:avLst/>
              <a:gdLst/>
              <a:ahLst/>
              <a:cxnLst/>
              <a:rect l="l" t="t" r="r" b="b"/>
              <a:pathLst>
                <a:path w="50387" h="31656" extrusionOk="0">
                  <a:moveTo>
                    <a:pt x="43994" y="413"/>
                  </a:moveTo>
                  <a:lnTo>
                    <a:pt x="49940" y="15811"/>
                  </a:lnTo>
                  <a:lnTo>
                    <a:pt x="43994" y="31208"/>
                  </a:lnTo>
                  <a:lnTo>
                    <a:pt x="6428" y="31208"/>
                  </a:lnTo>
                  <a:lnTo>
                    <a:pt x="482" y="15811"/>
                  </a:lnTo>
                  <a:lnTo>
                    <a:pt x="6428" y="413"/>
                  </a:lnTo>
                  <a:close/>
                  <a:moveTo>
                    <a:pt x="6118" y="1"/>
                  </a:moveTo>
                  <a:lnTo>
                    <a:pt x="0" y="15811"/>
                  </a:lnTo>
                  <a:lnTo>
                    <a:pt x="6084" y="31518"/>
                  </a:lnTo>
                  <a:lnTo>
                    <a:pt x="6118" y="31655"/>
                  </a:lnTo>
                  <a:lnTo>
                    <a:pt x="44269" y="31655"/>
                  </a:lnTo>
                  <a:lnTo>
                    <a:pt x="50386" y="15811"/>
                  </a:lnTo>
                  <a:lnTo>
                    <a:pt x="44337" y="138"/>
                  </a:lnTo>
                  <a:lnTo>
                    <a:pt x="44269"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52"/>
            <p:cNvSpPr/>
            <p:nvPr/>
          </p:nvSpPr>
          <p:spPr>
            <a:xfrm>
              <a:off x="5294357" y="1982528"/>
              <a:ext cx="1248500" cy="781100"/>
            </a:xfrm>
            <a:custGeom>
              <a:avLst/>
              <a:gdLst/>
              <a:ahLst/>
              <a:cxnLst/>
              <a:rect l="l" t="t" r="r" b="b"/>
              <a:pathLst>
                <a:path w="49940" h="31244" extrusionOk="0">
                  <a:moveTo>
                    <a:pt x="6050" y="1"/>
                  </a:moveTo>
                  <a:lnTo>
                    <a:pt x="1" y="15605"/>
                  </a:lnTo>
                  <a:lnTo>
                    <a:pt x="6050" y="31243"/>
                  </a:lnTo>
                  <a:lnTo>
                    <a:pt x="43891" y="31243"/>
                  </a:lnTo>
                  <a:lnTo>
                    <a:pt x="49940" y="15605"/>
                  </a:lnTo>
                  <a:lnTo>
                    <a:pt x="43891" y="1"/>
                  </a:lnTo>
                  <a:close/>
                </a:path>
              </a:pathLst>
            </a:custGeom>
            <a:solidFill>
              <a:srgbClr val="E2F5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52"/>
            <p:cNvSpPr/>
            <p:nvPr/>
          </p:nvSpPr>
          <p:spPr>
            <a:xfrm>
              <a:off x="5289207" y="1976528"/>
              <a:ext cx="1259675" cy="792250"/>
            </a:xfrm>
            <a:custGeom>
              <a:avLst/>
              <a:gdLst/>
              <a:ahLst/>
              <a:cxnLst/>
              <a:rect l="l" t="t" r="r" b="b"/>
              <a:pathLst>
                <a:path w="50387" h="31690" extrusionOk="0">
                  <a:moveTo>
                    <a:pt x="43959" y="447"/>
                  </a:moveTo>
                  <a:lnTo>
                    <a:pt x="49905" y="15845"/>
                  </a:lnTo>
                  <a:lnTo>
                    <a:pt x="43959" y="31242"/>
                  </a:lnTo>
                  <a:lnTo>
                    <a:pt x="6393" y="31242"/>
                  </a:lnTo>
                  <a:lnTo>
                    <a:pt x="447" y="15845"/>
                  </a:lnTo>
                  <a:lnTo>
                    <a:pt x="6393" y="447"/>
                  </a:lnTo>
                  <a:close/>
                  <a:moveTo>
                    <a:pt x="6118" y="0"/>
                  </a:moveTo>
                  <a:lnTo>
                    <a:pt x="0" y="15845"/>
                  </a:lnTo>
                  <a:lnTo>
                    <a:pt x="6049" y="31552"/>
                  </a:lnTo>
                  <a:lnTo>
                    <a:pt x="6118" y="31689"/>
                  </a:lnTo>
                  <a:lnTo>
                    <a:pt x="44269" y="31689"/>
                  </a:lnTo>
                  <a:lnTo>
                    <a:pt x="50386" y="15845"/>
                  </a:lnTo>
                  <a:lnTo>
                    <a:pt x="44303" y="138"/>
                  </a:lnTo>
                  <a:lnTo>
                    <a:pt x="44269"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52"/>
            <p:cNvSpPr txBox="1"/>
            <p:nvPr/>
          </p:nvSpPr>
          <p:spPr>
            <a:xfrm>
              <a:off x="1285207" y="2288602"/>
              <a:ext cx="1147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SemiBold"/>
                  <a:ea typeface="Inter SemiBold"/>
                  <a:cs typeface="Inter SemiBold"/>
                  <a:sym typeface="Inter SemiBold"/>
                </a:rPr>
                <a:t>Zero Trust Network Access</a:t>
              </a:r>
              <a:endParaRPr sz="900">
                <a:latin typeface="Inter SemiBold"/>
                <a:ea typeface="Inter SemiBold"/>
                <a:cs typeface="Inter SemiBold"/>
                <a:sym typeface="Inter SemiBold"/>
              </a:endParaRPr>
            </a:p>
          </p:txBody>
        </p:sp>
        <p:sp>
          <p:nvSpPr>
            <p:cNvPr id="4183" name="Google Shape;4183;p452"/>
            <p:cNvSpPr txBox="1"/>
            <p:nvPr/>
          </p:nvSpPr>
          <p:spPr>
            <a:xfrm>
              <a:off x="2638957" y="2288602"/>
              <a:ext cx="1147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SemiBold"/>
                  <a:ea typeface="Inter SemiBold"/>
                  <a:cs typeface="Inter SemiBold"/>
                  <a:sym typeface="Inter SemiBold"/>
                </a:rPr>
                <a:t>Secure Web Gateway</a:t>
              </a:r>
              <a:endParaRPr sz="900">
                <a:latin typeface="Inter SemiBold"/>
                <a:ea typeface="Inter SemiBold"/>
                <a:cs typeface="Inter SemiBold"/>
                <a:sym typeface="Inter SemiBold"/>
              </a:endParaRPr>
            </a:p>
          </p:txBody>
        </p:sp>
        <p:sp>
          <p:nvSpPr>
            <p:cNvPr id="4184" name="Google Shape;4184;p452"/>
            <p:cNvSpPr txBox="1"/>
            <p:nvPr/>
          </p:nvSpPr>
          <p:spPr>
            <a:xfrm>
              <a:off x="3992694" y="2288602"/>
              <a:ext cx="1147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SemiBold"/>
                  <a:ea typeface="Inter SemiBold"/>
                  <a:cs typeface="Inter SemiBold"/>
                  <a:sym typeface="Inter SemiBold"/>
                </a:rPr>
                <a:t>Firewall as a Service</a:t>
              </a:r>
              <a:endParaRPr sz="900">
                <a:latin typeface="Inter SemiBold"/>
                <a:ea typeface="Inter SemiBold"/>
                <a:cs typeface="Inter SemiBold"/>
                <a:sym typeface="Inter SemiBold"/>
              </a:endParaRPr>
            </a:p>
          </p:txBody>
        </p:sp>
        <p:sp>
          <p:nvSpPr>
            <p:cNvPr id="4185" name="Google Shape;4185;p452"/>
            <p:cNvSpPr txBox="1"/>
            <p:nvPr/>
          </p:nvSpPr>
          <p:spPr>
            <a:xfrm>
              <a:off x="5344707" y="2288602"/>
              <a:ext cx="11478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Inter SemiBold"/>
                  <a:ea typeface="Inter SemiBold"/>
                  <a:cs typeface="Inter SemiBold"/>
                  <a:sym typeface="Inter SemiBold"/>
                </a:rPr>
                <a:t>WAN as a Service</a:t>
              </a:r>
              <a:endParaRPr sz="900">
                <a:latin typeface="Inter SemiBold"/>
                <a:ea typeface="Inter SemiBold"/>
                <a:cs typeface="Inter SemiBold"/>
                <a:sym typeface="Inter SemiBold"/>
              </a:endParaRPr>
            </a:p>
          </p:txBody>
        </p:sp>
        <p:grpSp>
          <p:nvGrpSpPr>
            <p:cNvPr id="4186" name="Google Shape;4186;p452"/>
            <p:cNvGrpSpPr/>
            <p:nvPr/>
          </p:nvGrpSpPr>
          <p:grpSpPr>
            <a:xfrm>
              <a:off x="3010928" y="2090551"/>
              <a:ext cx="397297" cy="233425"/>
              <a:chOff x="3453725" y="3144350"/>
              <a:chExt cx="253475" cy="148925"/>
            </a:xfrm>
          </p:grpSpPr>
          <p:sp>
            <p:nvSpPr>
              <p:cNvPr id="4187" name="Google Shape;4187;p452"/>
              <p:cNvSpPr/>
              <p:nvPr/>
            </p:nvSpPr>
            <p:spPr>
              <a:xfrm>
                <a:off x="3509500" y="3144350"/>
                <a:ext cx="197700" cy="148925"/>
              </a:xfrm>
              <a:custGeom>
                <a:avLst/>
                <a:gdLst/>
                <a:ahLst/>
                <a:cxnLst/>
                <a:rect l="l" t="t" r="r" b="b"/>
                <a:pathLst>
                  <a:path w="7908" h="5957" extrusionOk="0">
                    <a:moveTo>
                      <a:pt x="254" y="1"/>
                    </a:moveTo>
                    <a:lnTo>
                      <a:pt x="0" y="267"/>
                    </a:lnTo>
                    <a:lnTo>
                      <a:pt x="0" y="2218"/>
                    </a:lnTo>
                    <a:lnTo>
                      <a:pt x="583" y="2218"/>
                    </a:lnTo>
                    <a:lnTo>
                      <a:pt x="583" y="584"/>
                    </a:lnTo>
                    <a:lnTo>
                      <a:pt x="5348" y="584"/>
                    </a:lnTo>
                    <a:lnTo>
                      <a:pt x="5348" y="5374"/>
                    </a:lnTo>
                    <a:lnTo>
                      <a:pt x="583" y="5374"/>
                    </a:lnTo>
                    <a:lnTo>
                      <a:pt x="583" y="4385"/>
                    </a:lnTo>
                    <a:lnTo>
                      <a:pt x="0" y="4385"/>
                    </a:lnTo>
                    <a:lnTo>
                      <a:pt x="0" y="5703"/>
                    </a:lnTo>
                    <a:lnTo>
                      <a:pt x="254" y="5957"/>
                    </a:lnTo>
                    <a:lnTo>
                      <a:pt x="5665" y="5957"/>
                    </a:lnTo>
                    <a:lnTo>
                      <a:pt x="5931" y="5703"/>
                    </a:lnTo>
                    <a:lnTo>
                      <a:pt x="5931" y="3131"/>
                    </a:lnTo>
                    <a:lnTo>
                      <a:pt x="7908" y="3131"/>
                    </a:lnTo>
                    <a:lnTo>
                      <a:pt x="7566" y="2548"/>
                    </a:lnTo>
                    <a:lnTo>
                      <a:pt x="5931" y="2548"/>
                    </a:lnTo>
                    <a:lnTo>
                      <a:pt x="5931" y="254"/>
                    </a:lnTo>
                    <a:lnTo>
                      <a:pt x="5665"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52"/>
              <p:cNvSpPr/>
              <p:nvPr/>
            </p:nvSpPr>
            <p:spPr>
              <a:xfrm>
                <a:off x="3453725" y="3209925"/>
                <a:ext cx="142275" cy="13650"/>
              </a:xfrm>
              <a:custGeom>
                <a:avLst/>
                <a:gdLst/>
                <a:ahLst/>
                <a:cxnLst/>
                <a:rect l="l" t="t" r="r" b="b"/>
                <a:pathLst>
                  <a:path w="5691" h="546" extrusionOk="0">
                    <a:moveTo>
                      <a:pt x="1" y="1"/>
                    </a:moveTo>
                    <a:lnTo>
                      <a:pt x="330" y="546"/>
                    </a:lnTo>
                    <a:lnTo>
                      <a:pt x="5691" y="546"/>
                    </a:lnTo>
                    <a:lnTo>
                      <a:pt x="5361"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52"/>
              <p:cNvSpPr/>
              <p:nvPr/>
            </p:nvSpPr>
            <p:spPr>
              <a:xfrm>
                <a:off x="3465775" y="3230200"/>
                <a:ext cx="141950" cy="13650"/>
              </a:xfrm>
              <a:custGeom>
                <a:avLst/>
                <a:gdLst/>
                <a:ahLst/>
                <a:cxnLst/>
                <a:rect l="l" t="t" r="r" b="b"/>
                <a:pathLst>
                  <a:path w="5678" h="546" extrusionOk="0">
                    <a:moveTo>
                      <a:pt x="0" y="1"/>
                    </a:moveTo>
                    <a:lnTo>
                      <a:pt x="330" y="546"/>
                    </a:lnTo>
                    <a:lnTo>
                      <a:pt x="5678" y="546"/>
                    </a:lnTo>
                    <a:lnTo>
                      <a:pt x="5361"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0" name="Google Shape;4190;p452"/>
            <p:cNvSpPr/>
            <p:nvPr/>
          </p:nvSpPr>
          <p:spPr>
            <a:xfrm>
              <a:off x="4440911" y="2088434"/>
              <a:ext cx="251366" cy="233424"/>
            </a:xfrm>
            <a:custGeom>
              <a:avLst/>
              <a:gdLst/>
              <a:ahLst/>
              <a:cxnLst/>
              <a:rect l="l" t="t" r="r" b="b"/>
              <a:pathLst>
                <a:path w="8872" h="8238" extrusionOk="0">
                  <a:moveTo>
                    <a:pt x="3295" y="635"/>
                  </a:moveTo>
                  <a:lnTo>
                    <a:pt x="3295" y="1902"/>
                  </a:lnTo>
                  <a:lnTo>
                    <a:pt x="634" y="1902"/>
                  </a:lnTo>
                  <a:lnTo>
                    <a:pt x="634" y="635"/>
                  </a:lnTo>
                  <a:close/>
                  <a:moveTo>
                    <a:pt x="6590" y="635"/>
                  </a:moveTo>
                  <a:lnTo>
                    <a:pt x="6590" y="1902"/>
                  </a:lnTo>
                  <a:lnTo>
                    <a:pt x="3929" y="1902"/>
                  </a:lnTo>
                  <a:lnTo>
                    <a:pt x="3929" y="635"/>
                  </a:lnTo>
                  <a:close/>
                  <a:moveTo>
                    <a:pt x="8238" y="2535"/>
                  </a:moveTo>
                  <a:lnTo>
                    <a:pt x="8238" y="3790"/>
                  </a:lnTo>
                  <a:lnTo>
                    <a:pt x="5576" y="3790"/>
                  </a:lnTo>
                  <a:lnTo>
                    <a:pt x="5576" y="2535"/>
                  </a:lnTo>
                  <a:close/>
                  <a:moveTo>
                    <a:pt x="4943" y="2535"/>
                  </a:moveTo>
                  <a:lnTo>
                    <a:pt x="4943" y="3803"/>
                  </a:lnTo>
                  <a:lnTo>
                    <a:pt x="2282" y="3803"/>
                  </a:lnTo>
                  <a:lnTo>
                    <a:pt x="2282" y="2535"/>
                  </a:lnTo>
                  <a:close/>
                  <a:moveTo>
                    <a:pt x="3295" y="4424"/>
                  </a:moveTo>
                  <a:lnTo>
                    <a:pt x="3295" y="5691"/>
                  </a:lnTo>
                  <a:lnTo>
                    <a:pt x="634" y="5691"/>
                  </a:lnTo>
                  <a:lnTo>
                    <a:pt x="634" y="4424"/>
                  </a:lnTo>
                  <a:close/>
                  <a:moveTo>
                    <a:pt x="6590" y="4436"/>
                  </a:moveTo>
                  <a:lnTo>
                    <a:pt x="6590" y="5704"/>
                  </a:lnTo>
                  <a:lnTo>
                    <a:pt x="3929" y="5704"/>
                  </a:lnTo>
                  <a:lnTo>
                    <a:pt x="3929" y="4436"/>
                  </a:lnTo>
                  <a:close/>
                  <a:moveTo>
                    <a:pt x="4943" y="6337"/>
                  </a:moveTo>
                  <a:lnTo>
                    <a:pt x="4943" y="7604"/>
                  </a:lnTo>
                  <a:lnTo>
                    <a:pt x="2282" y="7604"/>
                  </a:lnTo>
                  <a:lnTo>
                    <a:pt x="2282" y="6337"/>
                  </a:lnTo>
                  <a:close/>
                  <a:moveTo>
                    <a:pt x="8238" y="6337"/>
                  </a:moveTo>
                  <a:lnTo>
                    <a:pt x="8238" y="7604"/>
                  </a:lnTo>
                  <a:lnTo>
                    <a:pt x="5576" y="7604"/>
                  </a:lnTo>
                  <a:lnTo>
                    <a:pt x="5576" y="6337"/>
                  </a:lnTo>
                  <a:close/>
                  <a:moveTo>
                    <a:pt x="317" y="1"/>
                  </a:moveTo>
                  <a:lnTo>
                    <a:pt x="1" y="318"/>
                  </a:lnTo>
                  <a:lnTo>
                    <a:pt x="1" y="2219"/>
                  </a:lnTo>
                  <a:lnTo>
                    <a:pt x="317" y="2535"/>
                  </a:lnTo>
                  <a:lnTo>
                    <a:pt x="1648" y="2535"/>
                  </a:lnTo>
                  <a:lnTo>
                    <a:pt x="1648" y="3803"/>
                  </a:lnTo>
                  <a:lnTo>
                    <a:pt x="317" y="3803"/>
                  </a:lnTo>
                  <a:lnTo>
                    <a:pt x="1" y="4119"/>
                  </a:lnTo>
                  <a:lnTo>
                    <a:pt x="1" y="6020"/>
                  </a:lnTo>
                  <a:lnTo>
                    <a:pt x="317" y="6337"/>
                  </a:lnTo>
                  <a:lnTo>
                    <a:pt x="1648" y="6337"/>
                  </a:lnTo>
                  <a:lnTo>
                    <a:pt x="1648" y="7921"/>
                  </a:lnTo>
                  <a:lnTo>
                    <a:pt x="1965" y="8238"/>
                  </a:lnTo>
                  <a:lnTo>
                    <a:pt x="8554" y="8238"/>
                  </a:lnTo>
                  <a:lnTo>
                    <a:pt x="8871" y="7921"/>
                  </a:lnTo>
                  <a:lnTo>
                    <a:pt x="8871" y="6020"/>
                  </a:lnTo>
                  <a:lnTo>
                    <a:pt x="8554" y="5704"/>
                  </a:lnTo>
                  <a:lnTo>
                    <a:pt x="7224" y="5704"/>
                  </a:lnTo>
                  <a:lnTo>
                    <a:pt x="7224" y="4436"/>
                  </a:lnTo>
                  <a:lnTo>
                    <a:pt x="8554" y="4424"/>
                  </a:lnTo>
                  <a:lnTo>
                    <a:pt x="8871" y="4107"/>
                  </a:lnTo>
                  <a:lnTo>
                    <a:pt x="8871" y="2206"/>
                  </a:lnTo>
                  <a:lnTo>
                    <a:pt x="8554" y="1889"/>
                  </a:lnTo>
                  <a:lnTo>
                    <a:pt x="7224" y="1889"/>
                  </a:lnTo>
                  <a:lnTo>
                    <a:pt x="7224" y="318"/>
                  </a:lnTo>
                  <a:lnTo>
                    <a:pt x="6907"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52"/>
            <p:cNvSpPr/>
            <p:nvPr/>
          </p:nvSpPr>
          <p:spPr>
            <a:xfrm>
              <a:off x="5793451" y="2079459"/>
              <a:ext cx="250311" cy="251382"/>
            </a:xfrm>
            <a:custGeom>
              <a:avLst/>
              <a:gdLst/>
              <a:ahLst/>
              <a:cxnLst/>
              <a:rect l="l" t="t" r="r" b="b"/>
              <a:pathLst>
                <a:path w="8834" h="8871" extrusionOk="0">
                  <a:moveTo>
                    <a:pt x="1179" y="621"/>
                  </a:moveTo>
                  <a:lnTo>
                    <a:pt x="1356" y="646"/>
                  </a:lnTo>
                  <a:lnTo>
                    <a:pt x="1521" y="697"/>
                  </a:lnTo>
                  <a:lnTo>
                    <a:pt x="1661" y="811"/>
                  </a:lnTo>
                  <a:lnTo>
                    <a:pt x="1775" y="951"/>
                  </a:lnTo>
                  <a:lnTo>
                    <a:pt x="1825" y="1115"/>
                  </a:lnTo>
                  <a:lnTo>
                    <a:pt x="1838" y="1293"/>
                  </a:lnTo>
                  <a:lnTo>
                    <a:pt x="1787" y="1457"/>
                  </a:lnTo>
                  <a:lnTo>
                    <a:pt x="1711" y="1622"/>
                  </a:lnTo>
                  <a:lnTo>
                    <a:pt x="1572" y="1736"/>
                  </a:lnTo>
                  <a:lnTo>
                    <a:pt x="1407" y="1812"/>
                  </a:lnTo>
                  <a:lnTo>
                    <a:pt x="1230" y="1838"/>
                  </a:lnTo>
                  <a:lnTo>
                    <a:pt x="1116" y="1825"/>
                  </a:lnTo>
                  <a:lnTo>
                    <a:pt x="900" y="1736"/>
                  </a:lnTo>
                  <a:lnTo>
                    <a:pt x="811" y="1660"/>
                  </a:lnTo>
                  <a:lnTo>
                    <a:pt x="735" y="1572"/>
                  </a:lnTo>
                  <a:lnTo>
                    <a:pt x="647" y="1356"/>
                  </a:lnTo>
                  <a:lnTo>
                    <a:pt x="634" y="1229"/>
                  </a:lnTo>
                  <a:lnTo>
                    <a:pt x="647" y="1052"/>
                  </a:lnTo>
                  <a:lnTo>
                    <a:pt x="735" y="900"/>
                  </a:lnTo>
                  <a:lnTo>
                    <a:pt x="849" y="761"/>
                  </a:lnTo>
                  <a:lnTo>
                    <a:pt x="1002" y="672"/>
                  </a:lnTo>
                  <a:lnTo>
                    <a:pt x="1179" y="621"/>
                  </a:lnTo>
                  <a:close/>
                  <a:moveTo>
                    <a:pt x="7604" y="951"/>
                  </a:moveTo>
                  <a:lnTo>
                    <a:pt x="7781" y="963"/>
                  </a:lnTo>
                  <a:lnTo>
                    <a:pt x="7933" y="1052"/>
                  </a:lnTo>
                  <a:lnTo>
                    <a:pt x="8073" y="1166"/>
                  </a:lnTo>
                  <a:lnTo>
                    <a:pt x="8161" y="1318"/>
                  </a:lnTo>
                  <a:lnTo>
                    <a:pt x="8212" y="1496"/>
                  </a:lnTo>
                  <a:lnTo>
                    <a:pt x="8199" y="1673"/>
                  </a:lnTo>
                  <a:lnTo>
                    <a:pt x="8136" y="1838"/>
                  </a:lnTo>
                  <a:lnTo>
                    <a:pt x="8035" y="1977"/>
                  </a:lnTo>
                  <a:lnTo>
                    <a:pt x="7895" y="2091"/>
                  </a:lnTo>
                  <a:lnTo>
                    <a:pt x="7718" y="2142"/>
                  </a:lnTo>
                  <a:lnTo>
                    <a:pt x="7541" y="2154"/>
                  </a:lnTo>
                  <a:lnTo>
                    <a:pt x="7376" y="2104"/>
                  </a:lnTo>
                  <a:lnTo>
                    <a:pt x="7224" y="2028"/>
                  </a:lnTo>
                  <a:lnTo>
                    <a:pt x="7110" y="1888"/>
                  </a:lnTo>
                  <a:lnTo>
                    <a:pt x="7021" y="1724"/>
                  </a:lnTo>
                  <a:lnTo>
                    <a:pt x="7008" y="1546"/>
                  </a:lnTo>
                  <a:lnTo>
                    <a:pt x="7008" y="1432"/>
                  </a:lnTo>
                  <a:lnTo>
                    <a:pt x="7097" y="1217"/>
                  </a:lnTo>
                  <a:lnTo>
                    <a:pt x="7186" y="1128"/>
                  </a:lnTo>
                  <a:lnTo>
                    <a:pt x="7274" y="1052"/>
                  </a:lnTo>
                  <a:lnTo>
                    <a:pt x="7490" y="963"/>
                  </a:lnTo>
                  <a:lnTo>
                    <a:pt x="7604" y="951"/>
                  </a:lnTo>
                  <a:close/>
                  <a:moveTo>
                    <a:pt x="2345" y="1762"/>
                  </a:moveTo>
                  <a:lnTo>
                    <a:pt x="6387" y="1774"/>
                  </a:lnTo>
                  <a:lnTo>
                    <a:pt x="6400" y="1850"/>
                  </a:lnTo>
                  <a:lnTo>
                    <a:pt x="6425" y="1914"/>
                  </a:lnTo>
                  <a:lnTo>
                    <a:pt x="4309" y="3232"/>
                  </a:lnTo>
                  <a:lnTo>
                    <a:pt x="4170" y="3118"/>
                  </a:lnTo>
                  <a:lnTo>
                    <a:pt x="3853" y="2965"/>
                  </a:lnTo>
                  <a:lnTo>
                    <a:pt x="3688" y="2940"/>
                  </a:lnTo>
                  <a:lnTo>
                    <a:pt x="3511" y="2915"/>
                  </a:lnTo>
                  <a:lnTo>
                    <a:pt x="3169" y="2965"/>
                  </a:lnTo>
                  <a:lnTo>
                    <a:pt x="3004" y="3029"/>
                  </a:lnTo>
                  <a:lnTo>
                    <a:pt x="2231" y="1952"/>
                  </a:lnTo>
                  <a:lnTo>
                    <a:pt x="2294" y="1863"/>
                  </a:lnTo>
                  <a:lnTo>
                    <a:pt x="2345" y="1762"/>
                  </a:lnTo>
                  <a:close/>
                  <a:moveTo>
                    <a:pt x="3435" y="3548"/>
                  </a:moveTo>
                  <a:lnTo>
                    <a:pt x="3612" y="3561"/>
                  </a:lnTo>
                  <a:lnTo>
                    <a:pt x="3777" y="3612"/>
                  </a:lnTo>
                  <a:lnTo>
                    <a:pt x="3916" y="3726"/>
                  </a:lnTo>
                  <a:lnTo>
                    <a:pt x="4030" y="3865"/>
                  </a:lnTo>
                  <a:lnTo>
                    <a:pt x="4081" y="4030"/>
                  </a:lnTo>
                  <a:lnTo>
                    <a:pt x="4094" y="4207"/>
                  </a:lnTo>
                  <a:lnTo>
                    <a:pt x="4043" y="4385"/>
                  </a:lnTo>
                  <a:lnTo>
                    <a:pt x="3967" y="4537"/>
                  </a:lnTo>
                  <a:lnTo>
                    <a:pt x="3828" y="4651"/>
                  </a:lnTo>
                  <a:lnTo>
                    <a:pt x="3675" y="4740"/>
                  </a:lnTo>
                  <a:lnTo>
                    <a:pt x="3498" y="4752"/>
                  </a:lnTo>
                  <a:lnTo>
                    <a:pt x="3371" y="4740"/>
                  </a:lnTo>
                  <a:lnTo>
                    <a:pt x="3156" y="4651"/>
                  </a:lnTo>
                  <a:lnTo>
                    <a:pt x="3067" y="4575"/>
                  </a:lnTo>
                  <a:lnTo>
                    <a:pt x="2991" y="4486"/>
                  </a:lnTo>
                  <a:lnTo>
                    <a:pt x="2902" y="4271"/>
                  </a:lnTo>
                  <a:lnTo>
                    <a:pt x="2890" y="4157"/>
                  </a:lnTo>
                  <a:lnTo>
                    <a:pt x="2915" y="3979"/>
                  </a:lnTo>
                  <a:lnTo>
                    <a:pt x="2991" y="3815"/>
                  </a:lnTo>
                  <a:lnTo>
                    <a:pt x="3105" y="3688"/>
                  </a:lnTo>
                  <a:lnTo>
                    <a:pt x="3257" y="3599"/>
                  </a:lnTo>
                  <a:lnTo>
                    <a:pt x="3435" y="3548"/>
                  </a:lnTo>
                  <a:close/>
                  <a:moveTo>
                    <a:pt x="6755" y="2446"/>
                  </a:moveTo>
                  <a:lnTo>
                    <a:pt x="6869" y="2535"/>
                  </a:lnTo>
                  <a:lnTo>
                    <a:pt x="7110" y="2674"/>
                  </a:lnTo>
                  <a:lnTo>
                    <a:pt x="7236" y="2725"/>
                  </a:lnTo>
                  <a:lnTo>
                    <a:pt x="6869" y="5196"/>
                  </a:lnTo>
                  <a:lnTo>
                    <a:pt x="6717" y="5221"/>
                  </a:lnTo>
                  <a:lnTo>
                    <a:pt x="6438" y="5335"/>
                  </a:lnTo>
                  <a:lnTo>
                    <a:pt x="6324" y="5424"/>
                  </a:lnTo>
                  <a:lnTo>
                    <a:pt x="4677" y="4499"/>
                  </a:lnTo>
                  <a:lnTo>
                    <a:pt x="4715" y="4321"/>
                  </a:lnTo>
                  <a:lnTo>
                    <a:pt x="4727" y="4157"/>
                  </a:lnTo>
                  <a:lnTo>
                    <a:pt x="4715" y="3954"/>
                  </a:lnTo>
                  <a:lnTo>
                    <a:pt x="4664" y="3764"/>
                  </a:lnTo>
                  <a:lnTo>
                    <a:pt x="6755" y="2446"/>
                  </a:lnTo>
                  <a:close/>
                  <a:moveTo>
                    <a:pt x="1737" y="2357"/>
                  </a:moveTo>
                  <a:lnTo>
                    <a:pt x="2510" y="3422"/>
                  </a:lnTo>
                  <a:lnTo>
                    <a:pt x="2370" y="3624"/>
                  </a:lnTo>
                  <a:lnTo>
                    <a:pt x="2294" y="3865"/>
                  </a:lnTo>
                  <a:lnTo>
                    <a:pt x="2256" y="4119"/>
                  </a:lnTo>
                  <a:lnTo>
                    <a:pt x="2281" y="4359"/>
                  </a:lnTo>
                  <a:lnTo>
                    <a:pt x="2332" y="4600"/>
                  </a:lnTo>
                  <a:lnTo>
                    <a:pt x="2459" y="4816"/>
                  </a:lnTo>
                  <a:lnTo>
                    <a:pt x="2598" y="5018"/>
                  </a:lnTo>
                  <a:lnTo>
                    <a:pt x="2801" y="5170"/>
                  </a:lnTo>
                  <a:lnTo>
                    <a:pt x="2396" y="6412"/>
                  </a:lnTo>
                  <a:lnTo>
                    <a:pt x="2269" y="6412"/>
                  </a:lnTo>
                  <a:lnTo>
                    <a:pt x="1597" y="2408"/>
                  </a:lnTo>
                  <a:lnTo>
                    <a:pt x="1673" y="2383"/>
                  </a:lnTo>
                  <a:lnTo>
                    <a:pt x="1737" y="2357"/>
                  </a:lnTo>
                  <a:close/>
                  <a:moveTo>
                    <a:pt x="7135" y="5804"/>
                  </a:moveTo>
                  <a:lnTo>
                    <a:pt x="7300" y="5855"/>
                  </a:lnTo>
                  <a:lnTo>
                    <a:pt x="7464" y="5943"/>
                  </a:lnTo>
                  <a:lnTo>
                    <a:pt x="7579" y="6070"/>
                  </a:lnTo>
                  <a:lnTo>
                    <a:pt x="7655" y="6235"/>
                  </a:lnTo>
                  <a:lnTo>
                    <a:pt x="7680" y="6412"/>
                  </a:lnTo>
                  <a:lnTo>
                    <a:pt x="7667" y="6526"/>
                  </a:lnTo>
                  <a:lnTo>
                    <a:pt x="7629" y="6640"/>
                  </a:lnTo>
                  <a:lnTo>
                    <a:pt x="7579" y="6742"/>
                  </a:lnTo>
                  <a:lnTo>
                    <a:pt x="7490" y="6831"/>
                  </a:lnTo>
                  <a:lnTo>
                    <a:pt x="7401" y="6907"/>
                  </a:lnTo>
                  <a:lnTo>
                    <a:pt x="7300" y="6957"/>
                  </a:lnTo>
                  <a:lnTo>
                    <a:pt x="7186" y="6995"/>
                  </a:lnTo>
                  <a:lnTo>
                    <a:pt x="7072" y="7008"/>
                  </a:lnTo>
                  <a:lnTo>
                    <a:pt x="6894" y="6995"/>
                  </a:lnTo>
                  <a:lnTo>
                    <a:pt x="6742" y="6907"/>
                  </a:lnTo>
                  <a:lnTo>
                    <a:pt x="6603" y="6793"/>
                  </a:lnTo>
                  <a:lnTo>
                    <a:pt x="6514" y="6640"/>
                  </a:lnTo>
                  <a:lnTo>
                    <a:pt x="6463" y="6463"/>
                  </a:lnTo>
                  <a:lnTo>
                    <a:pt x="6489" y="6298"/>
                  </a:lnTo>
                  <a:lnTo>
                    <a:pt x="6539" y="6121"/>
                  </a:lnTo>
                  <a:lnTo>
                    <a:pt x="6653" y="5981"/>
                  </a:lnTo>
                  <a:lnTo>
                    <a:pt x="6793" y="5867"/>
                  </a:lnTo>
                  <a:lnTo>
                    <a:pt x="6958" y="5817"/>
                  </a:lnTo>
                  <a:lnTo>
                    <a:pt x="7135" y="5804"/>
                  </a:lnTo>
                  <a:close/>
                  <a:moveTo>
                    <a:pt x="4347" y="5031"/>
                  </a:moveTo>
                  <a:lnTo>
                    <a:pt x="5931" y="5931"/>
                  </a:lnTo>
                  <a:lnTo>
                    <a:pt x="5855" y="6159"/>
                  </a:lnTo>
                  <a:lnTo>
                    <a:pt x="5842" y="6400"/>
                  </a:lnTo>
                  <a:lnTo>
                    <a:pt x="5842" y="6450"/>
                  </a:lnTo>
                  <a:lnTo>
                    <a:pt x="3435" y="7160"/>
                  </a:lnTo>
                  <a:lnTo>
                    <a:pt x="3359" y="6995"/>
                  </a:lnTo>
                  <a:lnTo>
                    <a:pt x="3131" y="6729"/>
                  </a:lnTo>
                  <a:lnTo>
                    <a:pt x="2991" y="6615"/>
                  </a:lnTo>
                  <a:lnTo>
                    <a:pt x="3397" y="5386"/>
                  </a:lnTo>
                  <a:lnTo>
                    <a:pt x="3498" y="5386"/>
                  </a:lnTo>
                  <a:lnTo>
                    <a:pt x="3739" y="5373"/>
                  </a:lnTo>
                  <a:lnTo>
                    <a:pt x="4170" y="5196"/>
                  </a:lnTo>
                  <a:lnTo>
                    <a:pt x="4347" y="5031"/>
                  </a:lnTo>
                  <a:close/>
                  <a:moveTo>
                    <a:pt x="2358" y="7033"/>
                  </a:moveTo>
                  <a:lnTo>
                    <a:pt x="2522" y="7084"/>
                  </a:lnTo>
                  <a:lnTo>
                    <a:pt x="2674" y="7173"/>
                  </a:lnTo>
                  <a:lnTo>
                    <a:pt x="2788" y="7299"/>
                  </a:lnTo>
                  <a:lnTo>
                    <a:pt x="2877" y="7464"/>
                  </a:lnTo>
                  <a:lnTo>
                    <a:pt x="2890" y="7642"/>
                  </a:lnTo>
                  <a:lnTo>
                    <a:pt x="2890" y="7756"/>
                  </a:lnTo>
                  <a:lnTo>
                    <a:pt x="2801" y="7971"/>
                  </a:lnTo>
                  <a:lnTo>
                    <a:pt x="2712" y="8060"/>
                  </a:lnTo>
                  <a:lnTo>
                    <a:pt x="2624" y="8136"/>
                  </a:lnTo>
                  <a:lnTo>
                    <a:pt x="2408" y="8224"/>
                  </a:lnTo>
                  <a:lnTo>
                    <a:pt x="2294" y="8237"/>
                  </a:lnTo>
                  <a:lnTo>
                    <a:pt x="2117" y="8224"/>
                  </a:lnTo>
                  <a:lnTo>
                    <a:pt x="1952" y="8136"/>
                  </a:lnTo>
                  <a:lnTo>
                    <a:pt x="1825" y="8022"/>
                  </a:lnTo>
                  <a:lnTo>
                    <a:pt x="1737" y="7870"/>
                  </a:lnTo>
                  <a:lnTo>
                    <a:pt x="1686" y="7692"/>
                  </a:lnTo>
                  <a:lnTo>
                    <a:pt x="1699" y="7515"/>
                  </a:lnTo>
                  <a:lnTo>
                    <a:pt x="1762" y="7350"/>
                  </a:lnTo>
                  <a:lnTo>
                    <a:pt x="1863" y="7211"/>
                  </a:lnTo>
                  <a:lnTo>
                    <a:pt x="2003" y="7097"/>
                  </a:lnTo>
                  <a:lnTo>
                    <a:pt x="2180" y="7046"/>
                  </a:lnTo>
                  <a:lnTo>
                    <a:pt x="2358" y="7033"/>
                  </a:lnTo>
                  <a:close/>
                  <a:moveTo>
                    <a:pt x="1204" y="0"/>
                  </a:moveTo>
                  <a:lnTo>
                    <a:pt x="1027" y="13"/>
                  </a:lnTo>
                  <a:lnTo>
                    <a:pt x="862" y="51"/>
                  </a:lnTo>
                  <a:lnTo>
                    <a:pt x="558" y="203"/>
                  </a:lnTo>
                  <a:lnTo>
                    <a:pt x="431" y="304"/>
                  </a:lnTo>
                  <a:lnTo>
                    <a:pt x="305" y="418"/>
                  </a:lnTo>
                  <a:lnTo>
                    <a:pt x="114" y="710"/>
                  </a:lnTo>
                  <a:lnTo>
                    <a:pt x="64" y="862"/>
                  </a:lnTo>
                  <a:lnTo>
                    <a:pt x="13" y="1027"/>
                  </a:lnTo>
                  <a:lnTo>
                    <a:pt x="0" y="1369"/>
                  </a:lnTo>
                  <a:lnTo>
                    <a:pt x="38" y="1534"/>
                  </a:lnTo>
                  <a:lnTo>
                    <a:pt x="89" y="1698"/>
                  </a:lnTo>
                  <a:lnTo>
                    <a:pt x="254" y="1990"/>
                  </a:lnTo>
                  <a:lnTo>
                    <a:pt x="368" y="2116"/>
                  </a:lnTo>
                  <a:lnTo>
                    <a:pt x="495" y="2231"/>
                  </a:lnTo>
                  <a:lnTo>
                    <a:pt x="799" y="2395"/>
                  </a:lnTo>
                  <a:lnTo>
                    <a:pt x="964" y="2433"/>
                  </a:lnTo>
                  <a:lnTo>
                    <a:pt x="1661" y="6577"/>
                  </a:lnTo>
                  <a:lnTo>
                    <a:pt x="1534" y="6666"/>
                  </a:lnTo>
                  <a:lnTo>
                    <a:pt x="1306" y="6881"/>
                  </a:lnTo>
                  <a:lnTo>
                    <a:pt x="1230" y="7021"/>
                  </a:lnTo>
                  <a:lnTo>
                    <a:pt x="1154" y="7160"/>
                  </a:lnTo>
                  <a:lnTo>
                    <a:pt x="1065" y="7451"/>
                  </a:lnTo>
                  <a:lnTo>
                    <a:pt x="1065" y="7616"/>
                  </a:lnTo>
                  <a:lnTo>
                    <a:pt x="1065" y="7768"/>
                  </a:lnTo>
                  <a:lnTo>
                    <a:pt x="1141" y="8072"/>
                  </a:lnTo>
                  <a:lnTo>
                    <a:pt x="1204" y="8212"/>
                  </a:lnTo>
                  <a:lnTo>
                    <a:pt x="1280" y="8351"/>
                  </a:lnTo>
                  <a:lnTo>
                    <a:pt x="1496" y="8579"/>
                  </a:lnTo>
                  <a:lnTo>
                    <a:pt x="1623" y="8668"/>
                  </a:lnTo>
                  <a:lnTo>
                    <a:pt x="1749" y="8744"/>
                  </a:lnTo>
                  <a:lnTo>
                    <a:pt x="2053" y="8845"/>
                  </a:lnTo>
                  <a:lnTo>
                    <a:pt x="2205" y="8858"/>
                  </a:lnTo>
                  <a:lnTo>
                    <a:pt x="2358" y="8871"/>
                  </a:lnTo>
                  <a:lnTo>
                    <a:pt x="2662" y="8807"/>
                  </a:lnTo>
                  <a:lnTo>
                    <a:pt x="2814" y="8757"/>
                  </a:lnTo>
                  <a:lnTo>
                    <a:pt x="2953" y="8681"/>
                  </a:lnTo>
                  <a:lnTo>
                    <a:pt x="3194" y="8491"/>
                  </a:lnTo>
                  <a:lnTo>
                    <a:pt x="3283" y="8364"/>
                  </a:lnTo>
                  <a:lnTo>
                    <a:pt x="3371" y="8237"/>
                  </a:lnTo>
                  <a:lnTo>
                    <a:pt x="3485" y="7946"/>
                  </a:lnTo>
                  <a:lnTo>
                    <a:pt x="3511" y="7794"/>
                  </a:lnTo>
                  <a:lnTo>
                    <a:pt x="6020" y="7059"/>
                  </a:lnTo>
                  <a:lnTo>
                    <a:pt x="6109" y="7185"/>
                  </a:lnTo>
                  <a:lnTo>
                    <a:pt x="6311" y="7388"/>
                  </a:lnTo>
                  <a:lnTo>
                    <a:pt x="6438" y="7464"/>
                  </a:lnTo>
                  <a:lnTo>
                    <a:pt x="6565" y="7540"/>
                  </a:lnTo>
                  <a:lnTo>
                    <a:pt x="6844" y="7616"/>
                  </a:lnTo>
                  <a:lnTo>
                    <a:pt x="6996" y="7642"/>
                  </a:lnTo>
                  <a:lnTo>
                    <a:pt x="7135" y="7642"/>
                  </a:lnTo>
                  <a:lnTo>
                    <a:pt x="7426" y="7591"/>
                  </a:lnTo>
                  <a:lnTo>
                    <a:pt x="7566" y="7540"/>
                  </a:lnTo>
                  <a:lnTo>
                    <a:pt x="7693" y="7477"/>
                  </a:lnTo>
                  <a:lnTo>
                    <a:pt x="7921" y="7299"/>
                  </a:lnTo>
                  <a:lnTo>
                    <a:pt x="8022" y="7185"/>
                  </a:lnTo>
                  <a:lnTo>
                    <a:pt x="8111" y="7071"/>
                  </a:lnTo>
                  <a:lnTo>
                    <a:pt x="8238" y="6805"/>
                  </a:lnTo>
                  <a:lnTo>
                    <a:pt x="8276" y="6666"/>
                  </a:lnTo>
                  <a:lnTo>
                    <a:pt x="8288" y="6514"/>
                  </a:lnTo>
                  <a:lnTo>
                    <a:pt x="8288" y="6222"/>
                  </a:lnTo>
                  <a:lnTo>
                    <a:pt x="8250" y="6083"/>
                  </a:lnTo>
                  <a:lnTo>
                    <a:pt x="8212" y="5943"/>
                  </a:lnTo>
                  <a:lnTo>
                    <a:pt x="8073" y="5690"/>
                  </a:lnTo>
                  <a:lnTo>
                    <a:pt x="7971" y="5576"/>
                  </a:lnTo>
                  <a:lnTo>
                    <a:pt x="7870" y="5475"/>
                  </a:lnTo>
                  <a:lnTo>
                    <a:pt x="7629" y="5310"/>
                  </a:lnTo>
                  <a:lnTo>
                    <a:pt x="7490" y="5247"/>
                  </a:lnTo>
                  <a:lnTo>
                    <a:pt x="7870" y="2750"/>
                  </a:lnTo>
                  <a:lnTo>
                    <a:pt x="8073" y="2687"/>
                  </a:lnTo>
                  <a:lnTo>
                    <a:pt x="8428" y="2471"/>
                  </a:lnTo>
                  <a:lnTo>
                    <a:pt x="8567" y="2307"/>
                  </a:lnTo>
                  <a:lnTo>
                    <a:pt x="8681" y="2142"/>
                  </a:lnTo>
                  <a:lnTo>
                    <a:pt x="8820" y="1749"/>
                  </a:lnTo>
                  <a:lnTo>
                    <a:pt x="8833" y="1546"/>
                  </a:lnTo>
                  <a:lnTo>
                    <a:pt x="8820" y="1331"/>
                  </a:lnTo>
                  <a:lnTo>
                    <a:pt x="8668" y="925"/>
                  </a:lnTo>
                  <a:lnTo>
                    <a:pt x="8542" y="748"/>
                  </a:lnTo>
                  <a:lnTo>
                    <a:pt x="8390" y="596"/>
                  </a:lnTo>
                  <a:lnTo>
                    <a:pt x="8009" y="380"/>
                  </a:lnTo>
                  <a:lnTo>
                    <a:pt x="7807" y="330"/>
                  </a:lnTo>
                  <a:lnTo>
                    <a:pt x="7579" y="304"/>
                  </a:lnTo>
                  <a:lnTo>
                    <a:pt x="7160" y="380"/>
                  </a:lnTo>
                  <a:lnTo>
                    <a:pt x="6970" y="482"/>
                  </a:lnTo>
                  <a:lnTo>
                    <a:pt x="6793" y="608"/>
                  </a:lnTo>
                  <a:lnTo>
                    <a:pt x="6514" y="938"/>
                  </a:lnTo>
                  <a:lnTo>
                    <a:pt x="6438" y="1141"/>
                  </a:lnTo>
                  <a:lnTo>
                    <a:pt x="2459" y="1128"/>
                  </a:lnTo>
                  <a:lnTo>
                    <a:pt x="2446" y="963"/>
                  </a:lnTo>
                  <a:lnTo>
                    <a:pt x="2319" y="646"/>
                  </a:lnTo>
                  <a:lnTo>
                    <a:pt x="2231" y="507"/>
                  </a:lnTo>
                  <a:lnTo>
                    <a:pt x="2117" y="368"/>
                  </a:lnTo>
                  <a:lnTo>
                    <a:pt x="1851" y="165"/>
                  </a:lnTo>
                  <a:lnTo>
                    <a:pt x="1699" y="89"/>
                  </a:lnTo>
                  <a:lnTo>
                    <a:pt x="1534" y="38"/>
                  </a:lnTo>
                  <a:lnTo>
                    <a:pt x="1204"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2" name="Google Shape;4192;p452"/>
            <p:cNvGrpSpPr/>
            <p:nvPr/>
          </p:nvGrpSpPr>
          <p:grpSpPr>
            <a:xfrm>
              <a:off x="1676311" y="2081644"/>
              <a:ext cx="319318" cy="233433"/>
              <a:chOff x="1156850" y="3138025"/>
              <a:chExt cx="229725" cy="167925"/>
            </a:xfrm>
          </p:grpSpPr>
          <p:sp>
            <p:nvSpPr>
              <p:cNvPr id="4193" name="Google Shape;4193;p452"/>
              <p:cNvSpPr/>
              <p:nvPr/>
            </p:nvSpPr>
            <p:spPr>
              <a:xfrm>
                <a:off x="1222125" y="3138025"/>
                <a:ext cx="164450" cy="167925"/>
              </a:xfrm>
              <a:custGeom>
                <a:avLst/>
                <a:gdLst/>
                <a:ahLst/>
                <a:cxnLst/>
                <a:rect l="l" t="t" r="r" b="b"/>
                <a:pathLst>
                  <a:path w="6578" h="6717" extrusionOk="0">
                    <a:moveTo>
                      <a:pt x="2953" y="0"/>
                    </a:moveTo>
                    <a:lnTo>
                      <a:pt x="2434" y="89"/>
                    </a:lnTo>
                    <a:lnTo>
                      <a:pt x="1939" y="254"/>
                    </a:lnTo>
                    <a:lnTo>
                      <a:pt x="1470" y="495"/>
                    </a:lnTo>
                    <a:lnTo>
                      <a:pt x="1242" y="634"/>
                    </a:lnTo>
                    <a:lnTo>
                      <a:pt x="1040" y="799"/>
                    </a:lnTo>
                    <a:lnTo>
                      <a:pt x="659" y="1166"/>
                    </a:lnTo>
                    <a:lnTo>
                      <a:pt x="355" y="1597"/>
                    </a:lnTo>
                    <a:lnTo>
                      <a:pt x="115" y="2066"/>
                    </a:lnTo>
                    <a:lnTo>
                      <a:pt x="26" y="2319"/>
                    </a:lnTo>
                    <a:lnTo>
                      <a:pt x="0" y="2383"/>
                    </a:lnTo>
                    <a:lnTo>
                      <a:pt x="621" y="2383"/>
                    </a:lnTo>
                    <a:lnTo>
                      <a:pt x="634" y="2357"/>
                    </a:lnTo>
                    <a:lnTo>
                      <a:pt x="723" y="2142"/>
                    </a:lnTo>
                    <a:lnTo>
                      <a:pt x="964" y="1736"/>
                    </a:lnTo>
                    <a:lnTo>
                      <a:pt x="1268" y="1394"/>
                    </a:lnTo>
                    <a:lnTo>
                      <a:pt x="1623" y="1103"/>
                    </a:lnTo>
                    <a:lnTo>
                      <a:pt x="1813" y="976"/>
                    </a:lnTo>
                    <a:lnTo>
                      <a:pt x="2028" y="862"/>
                    </a:lnTo>
                    <a:lnTo>
                      <a:pt x="2459" y="697"/>
                    </a:lnTo>
                    <a:lnTo>
                      <a:pt x="2902" y="609"/>
                    </a:lnTo>
                    <a:lnTo>
                      <a:pt x="3371" y="596"/>
                    </a:lnTo>
                    <a:lnTo>
                      <a:pt x="3599" y="621"/>
                    </a:lnTo>
                    <a:lnTo>
                      <a:pt x="3828" y="659"/>
                    </a:lnTo>
                    <a:lnTo>
                      <a:pt x="4271" y="799"/>
                    </a:lnTo>
                    <a:lnTo>
                      <a:pt x="4677" y="1014"/>
                    </a:lnTo>
                    <a:lnTo>
                      <a:pt x="5057" y="1293"/>
                    </a:lnTo>
                    <a:lnTo>
                      <a:pt x="5222" y="1458"/>
                    </a:lnTo>
                    <a:lnTo>
                      <a:pt x="5374" y="1622"/>
                    </a:lnTo>
                    <a:lnTo>
                      <a:pt x="5640" y="2003"/>
                    </a:lnTo>
                    <a:lnTo>
                      <a:pt x="5830" y="2433"/>
                    </a:lnTo>
                    <a:lnTo>
                      <a:pt x="5944" y="2877"/>
                    </a:lnTo>
                    <a:lnTo>
                      <a:pt x="5969" y="3105"/>
                    </a:lnTo>
                    <a:lnTo>
                      <a:pt x="5995" y="3333"/>
                    </a:lnTo>
                    <a:lnTo>
                      <a:pt x="5957" y="3802"/>
                    </a:lnTo>
                    <a:lnTo>
                      <a:pt x="5842" y="4246"/>
                    </a:lnTo>
                    <a:lnTo>
                      <a:pt x="5665" y="4676"/>
                    </a:lnTo>
                    <a:lnTo>
                      <a:pt x="5551" y="4866"/>
                    </a:lnTo>
                    <a:lnTo>
                      <a:pt x="5412" y="5057"/>
                    </a:lnTo>
                    <a:lnTo>
                      <a:pt x="5107" y="5399"/>
                    </a:lnTo>
                    <a:lnTo>
                      <a:pt x="4740" y="5690"/>
                    </a:lnTo>
                    <a:lnTo>
                      <a:pt x="4334" y="5906"/>
                    </a:lnTo>
                    <a:lnTo>
                      <a:pt x="4119" y="5994"/>
                    </a:lnTo>
                    <a:lnTo>
                      <a:pt x="3891" y="6058"/>
                    </a:lnTo>
                    <a:lnTo>
                      <a:pt x="3435" y="6134"/>
                    </a:lnTo>
                    <a:lnTo>
                      <a:pt x="2978" y="6134"/>
                    </a:lnTo>
                    <a:lnTo>
                      <a:pt x="2522" y="6058"/>
                    </a:lnTo>
                    <a:lnTo>
                      <a:pt x="2294" y="5982"/>
                    </a:lnTo>
                    <a:lnTo>
                      <a:pt x="2079" y="5906"/>
                    </a:lnTo>
                    <a:lnTo>
                      <a:pt x="1673" y="5678"/>
                    </a:lnTo>
                    <a:lnTo>
                      <a:pt x="1318" y="5386"/>
                    </a:lnTo>
                    <a:lnTo>
                      <a:pt x="1002" y="5044"/>
                    </a:lnTo>
                    <a:lnTo>
                      <a:pt x="875" y="4854"/>
                    </a:lnTo>
                    <a:lnTo>
                      <a:pt x="850" y="4816"/>
                    </a:lnTo>
                    <a:lnTo>
                      <a:pt x="837" y="4778"/>
                    </a:lnTo>
                    <a:lnTo>
                      <a:pt x="799" y="4727"/>
                    </a:lnTo>
                    <a:lnTo>
                      <a:pt x="153" y="4727"/>
                    </a:lnTo>
                    <a:lnTo>
                      <a:pt x="191" y="4803"/>
                    </a:lnTo>
                    <a:lnTo>
                      <a:pt x="279" y="4993"/>
                    </a:lnTo>
                    <a:lnTo>
                      <a:pt x="393" y="5171"/>
                    </a:lnTo>
                    <a:lnTo>
                      <a:pt x="647" y="5525"/>
                    </a:lnTo>
                    <a:lnTo>
                      <a:pt x="1280" y="6108"/>
                    </a:lnTo>
                    <a:lnTo>
                      <a:pt x="1661" y="6336"/>
                    </a:lnTo>
                    <a:lnTo>
                      <a:pt x="2053" y="6514"/>
                    </a:lnTo>
                    <a:lnTo>
                      <a:pt x="2902" y="6717"/>
                    </a:lnTo>
                    <a:lnTo>
                      <a:pt x="3333" y="6717"/>
                    </a:lnTo>
                    <a:lnTo>
                      <a:pt x="3777" y="6679"/>
                    </a:lnTo>
                    <a:lnTo>
                      <a:pt x="4601" y="6438"/>
                    </a:lnTo>
                    <a:lnTo>
                      <a:pt x="4981" y="6222"/>
                    </a:lnTo>
                    <a:lnTo>
                      <a:pt x="5348" y="5969"/>
                    </a:lnTo>
                    <a:lnTo>
                      <a:pt x="5944" y="5348"/>
                    </a:lnTo>
                    <a:lnTo>
                      <a:pt x="6172" y="4968"/>
                    </a:lnTo>
                    <a:lnTo>
                      <a:pt x="6362" y="4575"/>
                    </a:lnTo>
                    <a:lnTo>
                      <a:pt x="6565" y="3739"/>
                    </a:lnTo>
                    <a:lnTo>
                      <a:pt x="6577" y="3295"/>
                    </a:lnTo>
                    <a:lnTo>
                      <a:pt x="6552" y="2864"/>
                    </a:lnTo>
                    <a:lnTo>
                      <a:pt x="6311" y="2028"/>
                    </a:lnTo>
                    <a:lnTo>
                      <a:pt x="6109" y="1648"/>
                    </a:lnTo>
                    <a:lnTo>
                      <a:pt x="5868" y="1280"/>
                    </a:lnTo>
                    <a:lnTo>
                      <a:pt x="5247" y="672"/>
                    </a:lnTo>
                    <a:lnTo>
                      <a:pt x="4879" y="444"/>
                    </a:lnTo>
                    <a:lnTo>
                      <a:pt x="4499" y="241"/>
                    </a:lnTo>
                    <a:lnTo>
                      <a:pt x="3650" y="13"/>
                    </a:lnTo>
                    <a:lnTo>
                      <a:pt x="3219"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52"/>
              <p:cNvSpPr/>
              <p:nvPr/>
            </p:nvSpPr>
            <p:spPr>
              <a:xfrm>
                <a:off x="1156850" y="3181100"/>
                <a:ext cx="149575" cy="40575"/>
              </a:xfrm>
              <a:custGeom>
                <a:avLst/>
                <a:gdLst/>
                <a:ahLst/>
                <a:cxnLst/>
                <a:rect l="l" t="t" r="r" b="b"/>
                <a:pathLst>
                  <a:path w="5983" h="1623" extrusionOk="0">
                    <a:moveTo>
                      <a:pt x="4816" y="1"/>
                    </a:moveTo>
                    <a:lnTo>
                      <a:pt x="4424" y="394"/>
                    </a:lnTo>
                    <a:lnTo>
                      <a:pt x="5108" y="1078"/>
                    </a:lnTo>
                    <a:lnTo>
                      <a:pt x="1" y="1078"/>
                    </a:lnTo>
                    <a:lnTo>
                      <a:pt x="330" y="1623"/>
                    </a:lnTo>
                    <a:lnTo>
                      <a:pt x="5805" y="1623"/>
                    </a:lnTo>
                    <a:lnTo>
                      <a:pt x="5982" y="1179"/>
                    </a:lnTo>
                    <a:lnTo>
                      <a:pt x="4816"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52"/>
              <p:cNvSpPr/>
              <p:nvPr/>
            </p:nvSpPr>
            <p:spPr>
              <a:xfrm>
                <a:off x="1171125" y="3232100"/>
                <a:ext cx="164750" cy="40900"/>
              </a:xfrm>
              <a:custGeom>
                <a:avLst/>
                <a:gdLst/>
                <a:ahLst/>
                <a:cxnLst/>
                <a:rect l="l" t="t" r="r" b="b"/>
                <a:pathLst>
                  <a:path w="6590" h="1636" extrusionOk="0">
                    <a:moveTo>
                      <a:pt x="0" y="1"/>
                    </a:moveTo>
                    <a:lnTo>
                      <a:pt x="330" y="559"/>
                    </a:lnTo>
                    <a:lnTo>
                      <a:pt x="5703" y="559"/>
                    </a:lnTo>
                    <a:lnTo>
                      <a:pt x="5018" y="1243"/>
                    </a:lnTo>
                    <a:lnTo>
                      <a:pt x="5411" y="1636"/>
                    </a:lnTo>
                    <a:lnTo>
                      <a:pt x="6590" y="457"/>
                    </a:lnTo>
                    <a:lnTo>
                      <a:pt x="6400"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99"/>
        <p:cNvGrpSpPr/>
        <p:nvPr/>
      </p:nvGrpSpPr>
      <p:grpSpPr>
        <a:xfrm>
          <a:off x="0" y="0"/>
          <a:ext cx="0" cy="0"/>
          <a:chOff x="0" y="0"/>
          <a:chExt cx="0" cy="0"/>
        </a:xfrm>
      </p:grpSpPr>
      <p:sp>
        <p:nvSpPr>
          <p:cNvPr id="4200" name="Google Shape;4200;p45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Integrates with your identity, endpoint, log, and network onramps</a:t>
            </a:r>
            <a:endParaRPr/>
          </a:p>
        </p:txBody>
      </p:sp>
      <p:sp>
        <p:nvSpPr>
          <p:cNvPr id="4201" name="Google Shape;4201;p45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a:t>
            </a:r>
            <a:endParaRPr/>
          </a:p>
        </p:txBody>
      </p:sp>
      <p:sp>
        <p:nvSpPr>
          <p:cNvPr id="4202" name="Google Shape;4202;p453"/>
          <p:cNvSpPr txBox="1"/>
          <p:nvPr/>
        </p:nvSpPr>
        <p:spPr>
          <a:xfrm>
            <a:off x="5941775" y="1333100"/>
            <a:ext cx="29619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4203" name="Google Shape;4203;p453"/>
          <p:cNvSpPr txBox="1">
            <a:spLocks noGrp="1"/>
          </p:cNvSpPr>
          <p:nvPr>
            <p:ph type="body" idx="4294967295"/>
          </p:nvPr>
        </p:nvSpPr>
        <p:spPr>
          <a:xfrm>
            <a:off x="6125550" y="1551350"/>
            <a:ext cx="2592300" cy="2278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a:solidFill>
                  <a:srgbClr val="999999"/>
                </a:solidFill>
                <a:latin typeface="Inter"/>
                <a:ea typeface="Inter"/>
                <a:cs typeface="Inter"/>
                <a:sym typeface="Inter"/>
              </a:rPr>
              <a:t>[ease of use]</a:t>
            </a:r>
            <a:br>
              <a:rPr lang="en" sz="1000"/>
            </a:br>
            <a:r>
              <a:rPr lang="en" sz="1400">
                <a:solidFill>
                  <a:schemeClr val="dk2"/>
                </a:solidFill>
                <a:latin typeface="Inter SemiBold"/>
                <a:ea typeface="Inter SemiBold"/>
                <a:cs typeface="Inter SemiBold"/>
                <a:sym typeface="Inter SemiBold"/>
              </a:rPr>
              <a:t>Concurrently use all providers</a:t>
            </a:r>
            <a:r>
              <a:rPr lang="en" sz="1400">
                <a:latin typeface="Inter SemiBold"/>
                <a:ea typeface="Inter SemiBold"/>
                <a:cs typeface="Inter SemiBold"/>
                <a:sym typeface="Inter SemiBold"/>
              </a:rPr>
              <a:t> to federate identity and aggregate user auth or </a:t>
            </a:r>
            <a:br>
              <a:rPr lang="en" sz="1400">
                <a:latin typeface="Inter SemiBold"/>
                <a:ea typeface="Inter SemiBold"/>
                <a:cs typeface="Inter SemiBold"/>
                <a:sym typeface="Inter SemiBold"/>
              </a:rPr>
            </a:br>
            <a:r>
              <a:rPr lang="en" sz="1400">
                <a:latin typeface="Inter SemiBold"/>
                <a:ea typeface="Inter SemiBold"/>
                <a:cs typeface="Inter SemiBold"/>
                <a:sym typeface="Inter SemiBold"/>
              </a:rPr>
              <a:t>device posture signals</a:t>
            </a:r>
            <a:endParaRPr sz="1400">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[cost-efficient innovation]</a:t>
            </a:r>
            <a:br>
              <a:rPr lang="en"/>
            </a:br>
            <a:r>
              <a:rPr lang="en" sz="1400">
                <a:solidFill>
                  <a:schemeClr val="dk2"/>
                </a:solidFill>
                <a:latin typeface="Inter SemiBold"/>
                <a:ea typeface="Inter SemiBold"/>
                <a:cs typeface="Inter SemiBold"/>
                <a:sym typeface="Inter SemiBold"/>
              </a:rPr>
              <a:t>1,600+ partner locations</a:t>
            </a:r>
            <a:r>
              <a:rPr lang="en" sz="1400">
                <a:latin typeface="Inter SemiBold"/>
                <a:ea typeface="Inter SemiBold"/>
                <a:cs typeface="Inter SemiBold"/>
                <a:sym typeface="Inter SemiBold"/>
              </a:rPr>
              <a:t> </a:t>
            </a:r>
            <a:br>
              <a:rPr lang="en" sz="1400">
                <a:latin typeface="Inter SemiBold"/>
                <a:ea typeface="Inter SemiBold"/>
                <a:cs typeface="Inter SemiBold"/>
                <a:sym typeface="Inter SemiBold"/>
              </a:rPr>
            </a:br>
            <a:r>
              <a:rPr lang="en" sz="1400">
                <a:latin typeface="Inter SemiBold"/>
                <a:ea typeface="Inter SemiBold"/>
                <a:cs typeface="Inter SemiBold"/>
                <a:sym typeface="Inter SemiBold"/>
              </a:rPr>
              <a:t>can be used to reach</a:t>
            </a:r>
            <a:r>
              <a:rPr lang="en" b="1">
                <a:latin typeface="Inter"/>
                <a:ea typeface="Inter"/>
                <a:cs typeface="Inter"/>
                <a:sym typeface="Inter"/>
              </a:rPr>
              <a:t> </a:t>
            </a:r>
            <a:r>
              <a:rPr lang="en" sz="1400">
                <a:latin typeface="Inter SemiBold"/>
                <a:ea typeface="Inter SemiBold"/>
                <a:cs typeface="Inter SemiBold"/>
                <a:sym typeface="Inter SemiBold"/>
              </a:rPr>
              <a:t>Cloudflare’s network </a:t>
            </a:r>
            <a:endParaRPr sz="1400">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[network speed &amp; scale]</a:t>
            </a:r>
            <a:br>
              <a:rPr lang="en"/>
            </a:br>
            <a:r>
              <a:rPr lang="en" sz="1400">
                <a:solidFill>
                  <a:schemeClr val="dk2"/>
                </a:solidFill>
                <a:latin typeface="Inter SemiBold"/>
                <a:ea typeface="Inter SemiBold"/>
                <a:cs typeface="Inter SemiBold"/>
                <a:sym typeface="Inter SemiBold"/>
              </a:rPr>
              <a:t>Cloud-agnostic; 50+ private</a:t>
            </a:r>
            <a:r>
              <a:rPr lang="en" sz="1400">
                <a:latin typeface="Inter SemiBold"/>
                <a:ea typeface="Inter SemiBold"/>
                <a:cs typeface="Inter SemiBold"/>
                <a:sym typeface="Inter SemiBold"/>
              </a:rPr>
              <a:t> interconnects built-in with Microsoft, Amazon, Google</a:t>
            </a:r>
            <a:endParaRPr sz="1400">
              <a:latin typeface="Inter SemiBold"/>
              <a:ea typeface="Inter SemiBold"/>
              <a:cs typeface="Inter SemiBold"/>
              <a:sym typeface="Inter SemiBold"/>
            </a:endParaRPr>
          </a:p>
        </p:txBody>
      </p:sp>
      <p:sp>
        <p:nvSpPr>
          <p:cNvPr id="4204" name="Google Shape;4204;p453"/>
          <p:cNvSpPr txBox="1"/>
          <p:nvPr/>
        </p:nvSpPr>
        <p:spPr>
          <a:xfrm>
            <a:off x="1451783" y="1904290"/>
            <a:ext cx="781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700"/>
              <a:buFont typeface="Arial"/>
              <a:buNone/>
            </a:pPr>
            <a:r>
              <a:rPr lang="en" sz="700">
                <a:highlight>
                  <a:srgbClr val="FFFFFF"/>
                </a:highlight>
                <a:latin typeface="Inter"/>
                <a:ea typeface="Inter"/>
                <a:cs typeface="Inter"/>
                <a:sym typeface="Inter"/>
              </a:rPr>
              <a:t>Network interconnect</a:t>
            </a:r>
            <a:endParaRPr sz="700">
              <a:highlight>
                <a:srgbClr val="FFFFFF"/>
              </a:highlight>
              <a:latin typeface="Inter"/>
              <a:ea typeface="Inter"/>
              <a:cs typeface="Inter"/>
              <a:sym typeface="Inter"/>
            </a:endParaRPr>
          </a:p>
          <a:p>
            <a:pPr marL="0" lvl="0" indent="0" algn="ctr" rtl="0">
              <a:spcBef>
                <a:spcPts val="0"/>
              </a:spcBef>
              <a:spcAft>
                <a:spcPts val="0"/>
              </a:spcAft>
              <a:buClr>
                <a:srgbClr val="000000"/>
              </a:buClr>
              <a:buSzPts val="700"/>
              <a:buFont typeface="Arial"/>
              <a:buNone/>
            </a:pPr>
            <a:r>
              <a:rPr lang="en" sz="700">
                <a:highlight>
                  <a:srgbClr val="FFFFFF"/>
                </a:highlight>
                <a:latin typeface="Inter"/>
                <a:ea typeface="Inter"/>
                <a:cs typeface="Inter"/>
                <a:sym typeface="Inter"/>
              </a:rPr>
              <a:t>and IP transit</a:t>
            </a:r>
            <a:endParaRPr sz="700">
              <a:highlight>
                <a:srgbClr val="FFFFFF"/>
              </a:highlight>
              <a:latin typeface="Inter"/>
              <a:ea typeface="Inter"/>
              <a:cs typeface="Inter"/>
              <a:sym typeface="Inter"/>
            </a:endParaRPr>
          </a:p>
        </p:txBody>
      </p:sp>
      <p:cxnSp>
        <p:nvCxnSpPr>
          <p:cNvPr id="4205" name="Google Shape;4205;p453"/>
          <p:cNvCxnSpPr/>
          <p:nvPr/>
        </p:nvCxnSpPr>
        <p:spPr>
          <a:xfrm>
            <a:off x="3653542" y="2158250"/>
            <a:ext cx="620400" cy="0"/>
          </a:xfrm>
          <a:prstGeom prst="straightConnector1">
            <a:avLst/>
          </a:prstGeom>
          <a:noFill/>
          <a:ln w="9525" cap="flat" cmpd="sng">
            <a:solidFill>
              <a:srgbClr val="222222"/>
            </a:solidFill>
            <a:prstDash val="dash"/>
            <a:round/>
            <a:headEnd type="none" w="med" len="med"/>
            <a:tailEnd type="none" w="med" len="med"/>
          </a:ln>
        </p:spPr>
      </p:cxnSp>
      <p:cxnSp>
        <p:nvCxnSpPr>
          <p:cNvPr id="4206" name="Google Shape;4206;p453"/>
          <p:cNvCxnSpPr/>
          <p:nvPr/>
        </p:nvCxnSpPr>
        <p:spPr>
          <a:xfrm>
            <a:off x="3653542" y="4023600"/>
            <a:ext cx="620400" cy="0"/>
          </a:xfrm>
          <a:prstGeom prst="straightConnector1">
            <a:avLst/>
          </a:prstGeom>
          <a:noFill/>
          <a:ln w="9525" cap="flat" cmpd="sng">
            <a:solidFill>
              <a:srgbClr val="222222"/>
            </a:solidFill>
            <a:prstDash val="dash"/>
            <a:round/>
            <a:headEnd type="none" w="med" len="med"/>
            <a:tailEnd type="none" w="med" len="med"/>
          </a:ln>
        </p:spPr>
      </p:cxnSp>
      <p:grpSp>
        <p:nvGrpSpPr>
          <p:cNvPr id="4207" name="Google Shape;4207;p453"/>
          <p:cNvGrpSpPr/>
          <p:nvPr/>
        </p:nvGrpSpPr>
        <p:grpSpPr>
          <a:xfrm>
            <a:off x="2196059" y="1762125"/>
            <a:ext cx="1494900" cy="2657700"/>
            <a:chOff x="2155237" y="1762125"/>
            <a:chExt cx="1494900" cy="2657700"/>
          </a:xfrm>
        </p:grpSpPr>
        <p:sp>
          <p:nvSpPr>
            <p:cNvPr id="4208" name="Google Shape;4208;p453"/>
            <p:cNvSpPr/>
            <p:nvPr/>
          </p:nvSpPr>
          <p:spPr>
            <a:xfrm>
              <a:off x="2186675" y="1762125"/>
              <a:ext cx="1441200" cy="2657700"/>
            </a:xfrm>
            <a:prstGeom prst="rect">
              <a:avLst/>
            </a:prstGeom>
            <a:solidFill>
              <a:srgbClr val="E2F5FA"/>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53"/>
            <p:cNvSpPr txBox="1"/>
            <p:nvPr/>
          </p:nvSpPr>
          <p:spPr>
            <a:xfrm>
              <a:off x="2155237" y="2127118"/>
              <a:ext cx="1494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Inter"/>
                  <a:ea typeface="Inter"/>
                  <a:cs typeface="Inter"/>
                  <a:sym typeface="Inter"/>
                </a:rPr>
                <a:t>Identity/endpoint-agnostic</a:t>
              </a:r>
              <a:endParaRPr sz="800">
                <a:latin typeface="Inter SemiBold"/>
                <a:ea typeface="Inter SemiBold"/>
                <a:cs typeface="Inter SemiBold"/>
                <a:sym typeface="Inter SemiBold"/>
              </a:endParaRPr>
            </a:p>
          </p:txBody>
        </p:sp>
        <p:pic>
          <p:nvPicPr>
            <p:cNvPr id="4210" name="Google Shape;4210;p453"/>
            <p:cNvPicPr preferRelativeResize="0"/>
            <p:nvPr/>
          </p:nvPicPr>
          <p:blipFill>
            <a:blip r:embed="rId3">
              <a:alphaModFix/>
            </a:blip>
            <a:stretch>
              <a:fillRect/>
            </a:stretch>
          </p:blipFill>
          <p:spPr>
            <a:xfrm>
              <a:off x="2308817" y="1973578"/>
              <a:ext cx="1196918" cy="170665"/>
            </a:xfrm>
            <a:prstGeom prst="rect">
              <a:avLst/>
            </a:prstGeom>
            <a:noFill/>
            <a:ln>
              <a:noFill/>
            </a:ln>
          </p:spPr>
        </p:pic>
        <p:sp>
          <p:nvSpPr>
            <p:cNvPr id="4211" name="Google Shape;4211;p453"/>
            <p:cNvSpPr txBox="1"/>
            <p:nvPr/>
          </p:nvSpPr>
          <p:spPr>
            <a:xfrm>
              <a:off x="2291825" y="2680163"/>
              <a:ext cx="1230900" cy="4311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320040" lvl="0" indent="0" algn="l" rtl="0">
                <a:spcBef>
                  <a:spcPts val="0"/>
                </a:spcBef>
                <a:spcAft>
                  <a:spcPts val="0"/>
                </a:spcAft>
                <a:buNone/>
              </a:pPr>
              <a:r>
                <a:rPr lang="en" sz="800" b="1">
                  <a:solidFill>
                    <a:srgbClr val="222222"/>
                  </a:solidFill>
                  <a:latin typeface="Inter"/>
                  <a:ea typeface="Inter"/>
                  <a:cs typeface="Inter"/>
                  <a:sym typeface="Inter"/>
                </a:rPr>
                <a:t>Single-pass inspection</a:t>
              </a:r>
              <a:endParaRPr sz="800" b="1">
                <a:solidFill>
                  <a:srgbClr val="222222"/>
                </a:solidFill>
                <a:latin typeface="Inter"/>
                <a:ea typeface="Inter"/>
                <a:cs typeface="Inter"/>
                <a:sym typeface="Inter"/>
              </a:endParaRPr>
            </a:p>
          </p:txBody>
        </p:sp>
        <p:sp>
          <p:nvSpPr>
            <p:cNvPr id="4212" name="Google Shape;4212;p453"/>
            <p:cNvSpPr txBox="1"/>
            <p:nvPr/>
          </p:nvSpPr>
          <p:spPr>
            <a:xfrm>
              <a:off x="2291826" y="3228688"/>
              <a:ext cx="1230900" cy="4311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320040" marR="0" lvl="0" indent="0" algn="l" rtl="0">
                <a:spcBef>
                  <a:spcPts val="0"/>
                </a:spcBef>
                <a:spcAft>
                  <a:spcPts val="0"/>
                </a:spcAft>
                <a:buNone/>
              </a:pPr>
              <a:r>
                <a:rPr lang="en" sz="800" b="1">
                  <a:solidFill>
                    <a:srgbClr val="222222"/>
                  </a:solidFill>
                  <a:latin typeface="Inter"/>
                  <a:ea typeface="Inter"/>
                  <a:cs typeface="Inter"/>
                  <a:sym typeface="Inter"/>
                </a:rPr>
                <a:t>Single-pane management</a:t>
              </a:r>
              <a:endParaRPr sz="800" b="1">
                <a:solidFill>
                  <a:srgbClr val="222222"/>
                </a:solidFill>
                <a:latin typeface="Inter"/>
                <a:ea typeface="Inter"/>
                <a:cs typeface="Inter"/>
                <a:sym typeface="Inter"/>
              </a:endParaRPr>
            </a:p>
          </p:txBody>
        </p:sp>
        <p:sp>
          <p:nvSpPr>
            <p:cNvPr id="4213" name="Google Shape;4213;p453"/>
            <p:cNvSpPr txBox="1"/>
            <p:nvPr/>
          </p:nvSpPr>
          <p:spPr>
            <a:xfrm>
              <a:off x="2291825" y="3777212"/>
              <a:ext cx="1230900" cy="4311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320040" marR="0" lvl="0" indent="0" algn="l" rtl="0">
                <a:spcBef>
                  <a:spcPts val="0"/>
                </a:spcBef>
                <a:spcAft>
                  <a:spcPts val="0"/>
                </a:spcAft>
                <a:buNone/>
              </a:pPr>
              <a:r>
                <a:rPr lang="en" sz="800" b="1">
                  <a:solidFill>
                    <a:srgbClr val="222222"/>
                  </a:solidFill>
                  <a:latin typeface="Inter"/>
                  <a:ea typeface="Inter"/>
                  <a:cs typeface="Inter"/>
                  <a:sym typeface="Inter"/>
                </a:rPr>
                <a:t>Programmable interface</a:t>
              </a:r>
              <a:endParaRPr sz="800" b="1">
                <a:solidFill>
                  <a:srgbClr val="222222"/>
                </a:solidFill>
                <a:latin typeface="Inter"/>
                <a:ea typeface="Inter"/>
                <a:cs typeface="Inter"/>
                <a:sym typeface="Inter"/>
              </a:endParaRPr>
            </a:p>
          </p:txBody>
        </p:sp>
        <p:grpSp>
          <p:nvGrpSpPr>
            <p:cNvPr id="4214" name="Google Shape;4214;p453"/>
            <p:cNvGrpSpPr/>
            <p:nvPr/>
          </p:nvGrpSpPr>
          <p:grpSpPr>
            <a:xfrm>
              <a:off x="2790005" y="3065725"/>
              <a:ext cx="208199" cy="208199"/>
              <a:chOff x="4066588" y="2581238"/>
              <a:chExt cx="357300" cy="357300"/>
            </a:xfrm>
          </p:grpSpPr>
          <p:sp>
            <p:nvSpPr>
              <p:cNvPr id="4215" name="Google Shape;4215;p453"/>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53"/>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53"/>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53"/>
            <p:cNvGrpSpPr/>
            <p:nvPr/>
          </p:nvGrpSpPr>
          <p:grpSpPr>
            <a:xfrm>
              <a:off x="2807139" y="3617812"/>
              <a:ext cx="208199" cy="208199"/>
              <a:chOff x="4066588" y="2581238"/>
              <a:chExt cx="357300" cy="357300"/>
            </a:xfrm>
          </p:grpSpPr>
          <p:sp>
            <p:nvSpPr>
              <p:cNvPr id="4219" name="Google Shape;4219;p453"/>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53"/>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53"/>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2" name="Google Shape;4222;p453"/>
          <p:cNvGrpSpPr/>
          <p:nvPr/>
        </p:nvGrpSpPr>
        <p:grpSpPr>
          <a:xfrm>
            <a:off x="2420822" y="2802752"/>
            <a:ext cx="243402" cy="153803"/>
            <a:chOff x="257175" y="2605087"/>
            <a:chExt cx="305168" cy="192832"/>
          </a:xfrm>
        </p:grpSpPr>
        <p:sp>
          <p:nvSpPr>
            <p:cNvPr id="4223" name="Google Shape;4223;p453"/>
            <p:cNvSpPr/>
            <p:nvPr/>
          </p:nvSpPr>
          <p:spPr>
            <a:xfrm>
              <a:off x="381000" y="2671763"/>
              <a:ext cx="60966" cy="81702"/>
            </a:xfrm>
            <a:custGeom>
              <a:avLst/>
              <a:gdLst/>
              <a:ahLst/>
              <a:cxnLst/>
              <a:rect l="l" t="t" r="r" b="b"/>
              <a:pathLst>
                <a:path w="21600" h="21600" extrusionOk="0">
                  <a:moveTo>
                    <a:pt x="12656" y="0"/>
                  </a:moveTo>
                  <a:lnTo>
                    <a:pt x="10851" y="0"/>
                  </a:lnTo>
                  <a:lnTo>
                    <a:pt x="0" y="12154"/>
                  </a:lnTo>
                  <a:lnTo>
                    <a:pt x="0" y="13502"/>
                  </a:lnTo>
                  <a:lnTo>
                    <a:pt x="8944" y="13502"/>
                  </a:lnTo>
                  <a:lnTo>
                    <a:pt x="8944" y="21600"/>
                  </a:lnTo>
                  <a:lnTo>
                    <a:pt x="10750" y="21600"/>
                  </a:lnTo>
                  <a:lnTo>
                    <a:pt x="21600" y="9446"/>
                  </a:lnTo>
                  <a:lnTo>
                    <a:pt x="21600" y="8098"/>
                  </a:lnTo>
                  <a:lnTo>
                    <a:pt x="12656" y="8098"/>
                  </a:lnTo>
                  <a:cubicBezTo>
                    <a:pt x="12656" y="8098"/>
                    <a:pt x="12656" y="0"/>
                    <a:pt x="12656"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24" name="Google Shape;4224;p453"/>
            <p:cNvSpPr/>
            <p:nvPr/>
          </p:nvSpPr>
          <p:spPr>
            <a:xfrm>
              <a:off x="257175" y="2605087"/>
              <a:ext cx="305168" cy="192832"/>
            </a:xfrm>
            <a:custGeom>
              <a:avLst/>
              <a:gdLst/>
              <a:ahLst/>
              <a:cxnLst/>
              <a:rect l="l" t="t" r="r" b="b"/>
              <a:pathLst>
                <a:path w="21521" h="21402" extrusionOk="0">
                  <a:moveTo>
                    <a:pt x="19363" y="18050"/>
                  </a:moveTo>
                  <a:cubicBezTo>
                    <a:pt x="18864" y="18833"/>
                    <a:pt x="18189" y="19277"/>
                    <a:pt x="17484" y="19287"/>
                  </a:cubicBezTo>
                  <a:lnTo>
                    <a:pt x="4765" y="19287"/>
                  </a:lnTo>
                  <a:cubicBezTo>
                    <a:pt x="3857" y="19282"/>
                    <a:pt x="2988" y="18706"/>
                    <a:pt x="2347" y="17696"/>
                  </a:cubicBezTo>
                  <a:cubicBezTo>
                    <a:pt x="1706" y="16687"/>
                    <a:pt x="1345" y="15312"/>
                    <a:pt x="1343" y="13885"/>
                  </a:cubicBezTo>
                  <a:cubicBezTo>
                    <a:pt x="1348" y="13076"/>
                    <a:pt x="1464" y="12283"/>
                    <a:pt x="1682" y="11554"/>
                  </a:cubicBezTo>
                  <a:cubicBezTo>
                    <a:pt x="1901" y="10824"/>
                    <a:pt x="2217" y="10174"/>
                    <a:pt x="2609" y="9656"/>
                  </a:cubicBezTo>
                  <a:cubicBezTo>
                    <a:pt x="3194" y="8879"/>
                    <a:pt x="3936" y="8456"/>
                    <a:pt x="4702" y="8466"/>
                  </a:cubicBezTo>
                  <a:cubicBezTo>
                    <a:pt x="4916" y="8466"/>
                    <a:pt x="5129" y="8498"/>
                    <a:pt x="5340" y="8556"/>
                  </a:cubicBezTo>
                  <a:lnTo>
                    <a:pt x="5924" y="8720"/>
                  </a:lnTo>
                  <a:lnTo>
                    <a:pt x="6095" y="7827"/>
                  </a:lnTo>
                  <a:cubicBezTo>
                    <a:pt x="6462" y="6013"/>
                    <a:pt x="7223" y="4459"/>
                    <a:pt x="8244" y="3444"/>
                  </a:cubicBezTo>
                  <a:cubicBezTo>
                    <a:pt x="9266" y="2429"/>
                    <a:pt x="10483" y="2012"/>
                    <a:pt x="11681" y="2265"/>
                  </a:cubicBezTo>
                  <a:cubicBezTo>
                    <a:pt x="12879" y="2524"/>
                    <a:pt x="13981" y="3439"/>
                    <a:pt x="14793" y="4845"/>
                  </a:cubicBezTo>
                  <a:cubicBezTo>
                    <a:pt x="15605" y="6257"/>
                    <a:pt x="16075" y="8070"/>
                    <a:pt x="16120" y="9973"/>
                  </a:cubicBezTo>
                  <a:lnTo>
                    <a:pt x="16154" y="11199"/>
                  </a:lnTo>
                  <a:lnTo>
                    <a:pt x="16913" y="11009"/>
                  </a:lnTo>
                  <a:cubicBezTo>
                    <a:pt x="17316" y="10872"/>
                    <a:pt x="17733" y="10877"/>
                    <a:pt x="18135" y="11025"/>
                  </a:cubicBezTo>
                  <a:cubicBezTo>
                    <a:pt x="18536" y="11173"/>
                    <a:pt x="18912" y="11458"/>
                    <a:pt x="19233" y="11865"/>
                  </a:cubicBezTo>
                  <a:cubicBezTo>
                    <a:pt x="19523" y="12267"/>
                    <a:pt x="19755" y="12764"/>
                    <a:pt x="19913" y="13324"/>
                  </a:cubicBezTo>
                  <a:cubicBezTo>
                    <a:pt x="20071" y="13879"/>
                    <a:pt x="20152" y="14482"/>
                    <a:pt x="20150" y="15090"/>
                  </a:cubicBezTo>
                  <a:cubicBezTo>
                    <a:pt x="20145" y="16200"/>
                    <a:pt x="19862" y="17263"/>
                    <a:pt x="19363" y="18050"/>
                  </a:cubicBezTo>
                  <a:close/>
                  <a:moveTo>
                    <a:pt x="21391" y="13457"/>
                  </a:moveTo>
                  <a:cubicBezTo>
                    <a:pt x="21183" y="12198"/>
                    <a:pt x="20734" y="11072"/>
                    <a:pt x="20107" y="10232"/>
                  </a:cubicBezTo>
                  <a:cubicBezTo>
                    <a:pt x="19356" y="9243"/>
                    <a:pt x="18398" y="8731"/>
                    <a:pt x="17420" y="8794"/>
                  </a:cubicBezTo>
                  <a:cubicBezTo>
                    <a:pt x="17223" y="6569"/>
                    <a:pt x="16565" y="4512"/>
                    <a:pt x="15549" y="2932"/>
                  </a:cubicBezTo>
                  <a:cubicBezTo>
                    <a:pt x="14532" y="1356"/>
                    <a:pt x="13214" y="352"/>
                    <a:pt x="11798" y="77"/>
                  </a:cubicBezTo>
                  <a:cubicBezTo>
                    <a:pt x="10382" y="-198"/>
                    <a:pt x="8948" y="267"/>
                    <a:pt x="7718" y="1404"/>
                  </a:cubicBezTo>
                  <a:cubicBezTo>
                    <a:pt x="6488" y="2540"/>
                    <a:pt x="5530" y="4285"/>
                    <a:pt x="4994" y="6368"/>
                  </a:cubicBezTo>
                  <a:cubicBezTo>
                    <a:pt x="3814" y="6246"/>
                    <a:pt x="2650" y="6854"/>
                    <a:pt x="1746" y="8054"/>
                  </a:cubicBezTo>
                  <a:cubicBezTo>
                    <a:pt x="1207" y="8768"/>
                    <a:pt x="771" y="9656"/>
                    <a:pt x="470" y="10660"/>
                  </a:cubicBezTo>
                  <a:cubicBezTo>
                    <a:pt x="169" y="11665"/>
                    <a:pt x="8" y="12759"/>
                    <a:pt x="0" y="13869"/>
                  </a:cubicBezTo>
                  <a:cubicBezTo>
                    <a:pt x="-1" y="15862"/>
                    <a:pt x="500" y="17770"/>
                    <a:pt x="1392" y="19182"/>
                  </a:cubicBezTo>
                  <a:cubicBezTo>
                    <a:pt x="2285" y="20598"/>
                    <a:pt x="3497" y="21391"/>
                    <a:pt x="4762" y="21402"/>
                  </a:cubicBezTo>
                  <a:lnTo>
                    <a:pt x="17484" y="21402"/>
                  </a:lnTo>
                  <a:cubicBezTo>
                    <a:pt x="18308" y="21402"/>
                    <a:pt x="19114" y="21011"/>
                    <a:pt x="19791" y="20265"/>
                  </a:cubicBezTo>
                  <a:cubicBezTo>
                    <a:pt x="20469" y="19525"/>
                    <a:pt x="20985" y="18473"/>
                    <a:pt x="21271" y="17257"/>
                  </a:cubicBezTo>
                  <a:cubicBezTo>
                    <a:pt x="21557" y="16042"/>
                    <a:pt x="21599" y="14715"/>
                    <a:pt x="21391" y="1345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225" name="Google Shape;4225;p453"/>
          <p:cNvGrpSpPr/>
          <p:nvPr/>
        </p:nvGrpSpPr>
        <p:grpSpPr>
          <a:xfrm>
            <a:off x="2405817" y="3352015"/>
            <a:ext cx="273411" cy="154182"/>
            <a:chOff x="2024063" y="1814513"/>
            <a:chExt cx="342792" cy="193308"/>
          </a:xfrm>
        </p:grpSpPr>
        <p:sp>
          <p:nvSpPr>
            <p:cNvPr id="4226" name="Google Shape;4226;p453"/>
            <p:cNvSpPr/>
            <p:nvPr/>
          </p:nvSpPr>
          <p:spPr>
            <a:xfrm>
              <a:off x="2066925" y="1876425"/>
              <a:ext cx="101034" cy="79488"/>
            </a:xfrm>
            <a:custGeom>
              <a:avLst/>
              <a:gdLst/>
              <a:ahLst/>
              <a:cxnLst/>
              <a:rect l="l" t="t" r="r" b="b"/>
              <a:pathLst>
                <a:path w="21600" h="21600" extrusionOk="0">
                  <a:moveTo>
                    <a:pt x="8036" y="13245"/>
                  </a:moveTo>
                  <a:lnTo>
                    <a:pt x="3308" y="6957"/>
                  </a:lnTo>
                  <a:lnTo>
                    <a:pt x="0" y="10989"/>
                  </a:lnTo>
                  <a:lnTo>
                    <a:pt x="7978" y="21600"/>
                  </a:lnTo>
                  <a:lnTo>
                    <a:pt x="21600" y="4090"/>
                  </a:lnTo>
                  <a:lnTo>
                    <a:pt x="18338" y="0"/>
                  </a:lnTo>
                  <a:cubicBezTo>
                    <a:pt x="18338" y="0"/>
                    <a:pt x="8036" y="13245"/>
                    <a:pt x="8036" y="13245"/>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27" name="Google Shape;4227;p453"/>
            <p:cNvSpPr/>
            <p:nvPr/>
          </p:nvSpPr>
          <p:spPr>
            <a:xfrm>
              <a:off x="2024063" y="1814513"/>
              <a:ext cx="342792" cy="193308"/>
            </a:xfrm>
            <a:custGeom>
              <a:avLst/>
              <a:gdLst/>
              <a:ahLst/>
              <a:cxnLst/>
              <a:rect l="l" t="t" r="r" b="b"/>
              <a:pathLst>
                <a:path w="21600" h="21196" extrusionOk="0">
                  <a:moveTo>
                    <a:pt x="20250" y="15900"/>
                  </a:moveTo>
                  <a:lnTo>
                    <a:pt x="11376" y="15900"/>
                  </a:lnTo>
                  <a:cubicBezTo>
                    <a:pt x="11912" y="14295"/>
                    <a:pt x="12195" y="12472"/>
                    <a:pt x="12195" y="10616"/>
                  </a:cubicBezTo>
                  <a:cubicBezTo>
                    <a:pt x="12195" y="8759"/>
                    <a:pt x="11912" y="6936"/>
                    <a:pt x="11376" y="5331"/>
                  </a:cubicBezTo>
                  <a:lnTo>
                    <a:pt x="20250" y="5331"/>
                  </a:lnTo>
                  <a:cubicBezTo>
                    <a:pt x="20250" y="5331"/>
                    <a:pt x="20250" y="15900"/>
                    <a:pt x="20250" y="15900"/>
                  </a:cubicBezTo>
                  <a:close/>
                  <a:moveTo>
                    <a:pt x="9448" y="16449"/>
                  </a:moveTo>
                  <a:cubicBezTo>
                    <a:pt x="8559" y="17996"/>
                    <a:pt x="7353" y="18865"/>
                    <a:pt x="6095" y="18865"/>
                  </a:cubicBezTo>
                  <a:lnTo>
                    <a:pt x="6095" y="18836"/>
                  </a:lnTo>
                  <a:cubicBezTo>
                    <a:pt x="5157" y="18835"/>
                    <a:pt x="4240" y="18349"/>
                    <a:pt x="3460" y="17441"/>
                  </a:cubicBezTo>
                  <a:cubicBezTo>
                    <a:pt x="2681" y="16532"/>
                    <a:pt x="2074" y="15242"/>
                    <a:pt x="1716" y="13732"/>
                  </a:cubicBezTo>
                  <a:cubicBezTo>
                    <a:pt x="1358" y="12223"/>
                    <a:pt x="1266" y="10563"/>
                    <a:pt x="1450" y="8962"/>
                  </a:cubicBezTo>
                  <a:cubicBezTo>
                    <a:pt x="1635" y="7362"/>
                    <a:pt x="2088" y="5893"/>
                    <a:pt x="2753" y="4741"/>
                  </a:cubicBezTo>
                  <a:cubicBezTo>
                    <a:pt x="3418" y="3589"/>
                    <a:pt x="4264" y="2806"/>
                    <a:pt x="5185" y="2491"/>
                  </a:cubicBezTo>
                  <a:cubicBezTo>
                    <a:pt x="6106" y="2177"/>
                    <a:pt x="7059" y="2344"/>
                    <a:pt x="7925" y="2974"/>
                  </a:cubicBezTo>
                  <a:cubicBezTo>
                    <a:pt x="8791" y="3603"/>
                    <a:pt x="9530" y="4665"/>
                    <a:pt x="10049" y="6025"/>
                  </a:cubicBezTo>
                  <a:cubicBezTo>
                    <a:pt x="10568" y="7386"/>
                    <a:pt x="10843" y="8983"/>
                    <a:pt x="10839" y="10616"/>
                  </a:cubicBezTo>
                  <a:cubicBezTo>
                    <a:pt x="10838" y="12804"/>
                    <a:pt x="10338" y="14902"/>
                    <a:pt x="9448" y="16449"/>
                  </a:cubicBezTo>
                  <a:close/>
                  <a:moveTo>
                    <a:pt x="20925" y="2983"/>
                  </a:moveTo>
                  <a:lnTo>
                    <a:pt x="10326" y="2983"/>
                  </a:lnTo>
                  <a:cubicBezTo>
                    <a:pt x="9467" y="1535"/>
                    <a:pt x="8381" y="560"/>
                    <a:pt x="7206" y="179"/>
                  </a:cubicBezTo>
                  <a:cubicBezTo>
                    <a:pt x="6030" y="-202"/>
                    <a:pt x="4815" y="28"/>
                    <a:pt x="3714" y="840"/>
                  </a:cubicBezTo>
                  <a:cubicBezTo>
                    <a:pt x="2613" y="1652"/>
                    <a:pt x="1673" y="3011"/>
                    <a:pt x="1013" y="4746"/>
                  </a:cubicBezTo>
                  <a:cubicBezTo>
                    <a:pt x="352" y="6481"/>
                    <a:pt x="0" y="8517"/>
                    <a:pt x="0" y="10598"/>
                  </a:cubicBezTo>
                  <a:cubicBezTo>
                    <a:pt x="0" y="12679"/>
                    <a:pt x="352" y="14714"/>
                    <a:pt x="1013" y="16450"/>
                  </a:cubicBezTo>
                  <a:cubicBezTo>
                    <a:pt x="1673" y="18185"/>
                    <a:pt x="2613" y="19544"/>
                    <a:pt x="3714" y="20356"/>
                  </a:cubicBezTo>
                  <a:cubicBezTo>
                    <a:pt x="4815" y="21168"/>
                    <a:pt x="6030" y="21398"/>
                    <a:pt x="7206" y="21017"/>
                  </a:cubicBezTo>
                  <a:cubicBezTo>
                    <a:pt x="8381" y="20636"/>
                    <a:pt x="9467" y="19661"/>
                    <a:pt x="10326" y="18213"/>
                  </a:cubicBezTo>
                  <a:lnTo>
                    <a:pt x="20925" y="18213"/>
                  </a:lnTo>
                  <a:lnTo>
                    <a:pt x="21600" y="17039"/>
                  </a:lnTo>
                  <a:lnTo>
                    <a:pt x="21600" y="4157"/>
                  </a:lnTo>
                  <a:cubicBezTo>
                    <a:pt x="21600" y="4157"/>
                    <a:pt x="20925" y="2983"/>
                    <a:pt x="20925" y="2983"/>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228" name="Google Shape;4228;p453"/>
          <p:cNvGrpSpPr/>
          <p:nvPr/>
        </p:nvGrpSpPr>
        <p:grpSpPr>
          <a:xfrm>
            <a:off x="2455348" y="3870219"/>
            <a:ext cx="174349" cy="222114"/>
            <a:chOff x="8624887" y="985838"/>
            <a:chExt cx="218592" cy="278478"/>
          </a:xfrm>
        </p:grpSpPr>
        <p:sp>
          <p:nvSpPr>
            <p:cNvPr id="4229" name="Google Shape;4229;p453"/>
            <p:cNvSpPr/>
            <p:nvPr/>
          </p:nvSpPr>
          <p:spPr>
            <a:xfrm>
              <a:off x="8758238" y="1057275"/>
              <a:ext cx="48546" cy="131356"/>
            </a:xfrm>
            <a:custGeom>
              <a:avLst/>
              <a:gdLst/>
              <a:ahLst/>
              <a:cxnLst/>
              <a:rect l="l" t="t" r="r" b="b"/>
              <a:pathLst>
                <a:path w="21600" h="21578" extrusionOk="0">
                  <a:moveTo>
                    <a:pt x="10764" y="20670"/>
                  </a:moveTo>
                  <a:cubicBezTo>
                    <a:pt x="12055" y="20301"/>
                    <a:pt x="13044" y="19808"/>
                    <a:pt x="13622" y="19244"/>
                  </a:cubicBezTo>
                  <a:cubicBezTo>
                    <a:pt x="14334" y="18490"/>
                    <a:pt x="14665" y="17694"/>
                    <a:pt x="14598" y="16895"/>
                  </a:cubicBezTo>
                  <a:lnTo>
                    <a:pt x="14598" y="14739"/>
                  </a:lnTo>
                  <a:cubicBezTo>
                    <a:pt x="14413" y="14050"/>
                    <a:pt x="14970" y="13361"/>
                    <a:pt x="16146" y="12821"/>
                  </a:cubicBezTo>
                  <a:cubicBezTo>
                    <a:pt x="16906" y="12595"/>
                    <a:pt x="17778" y="12426"/>
                    <a:pt x="18714" y="12325"/>
                  </a:cubicBezTo>
                  <a:cubicBezTo>
                    <a:pt x="19650" y="12224"/>
                    <a:pt x="20631" y="12192"/>
                    <a:pt x="21600" y="12232"/>
                  </a:cubicBezTo>
                  <a:lnTo>
                    <a:pt x="21600" y="9381"/>
                  </a:lnTo>
                  <a:cubicBezTo>
                    <a:pt x="20628" y="9420"/>
                    <a:pt x="19647" y="9386"/>
                    <a:pt x="18711" y="9283"/>
                  </a:cubicBezTo>
                  <a:cubicBezTo>
                    <a:pt x="17775" y="9181"/>
                    <a:pt x="16904" y="9011"/>
                    <a:pt x="16146" y="8783"/>
                  </a:cubicBezTo>
                  <a:cubicBezTo>
                    <a:pt x="14970" y="8243"/>
                    <a:pt x="14413" y="7554"/>
                    <a:pt x="14598" y="6865"/>
                  </a:cubicBezTo>
                  <a:lnTo>
                    <a:pt x="14598" y="4682"/>
                  </a:lnTo>
                  <a:cubicBezTo>
                    <a:pt x="14663" y="3884"/>
                    <a:pt x="14332" y="3088"/>
                    <a:pt x="13622" y="2333"/>
                  </a:cubicBezTo>
                  <a:cubicBezTo>
                    <a:pt x="13044" y="1770"/>
                    <a:pt x="12055" y="1276"/>
                    <a:pt x="10764" y="908"/>
                  </a:cubicBezTo>
                  <a:cubicBezTo>
                    <a:pt x="9393" y="550"/>
                    <a:pt x="7823" y="310"/>
                    <a:pt x="6168" y="204"/>
                  </a:cubicBezTo>
                  <a:cubicBezTo>
                    <a:pt x="4137" y="59"/>
                    <a:pt x="2069" y="-9"/>
                    <a:pt x="0" y="2"/>
                  </a:cubicBezTo>
                  <a:lnTo>
                    <a:pt x="0" y="2360"/>
                  </a:lnTo>
                  <a:cubicBezTo>
                    <a:pt x="1427" y="2331"/>
                    <a:pt x="2853" y="2425"/>
                    <a:pt x="4168" y="2632"/>
                  </a:cubicBezTo>
                  <a:cubicBezTo>
                    <a:pt x="4639" y="2723"/>
                    <a:pt x="5058" y="2847"/>
                    <a:pt x="5396" y="2998"/>
                  </a:cubicBezTo>
                  <a:cubicBezTo>
                    <a:pt x="5737" y="3150"/>
                    <a:pt x="5989" y="3324"/>
                    <a:pt x="6144" y="3512"/>
                  </a:cubicBezTo>
                  <a:cubicBezTo>
                    <a:pt x="6542" y="3982"/>
                    <a:pt x="6728" y="4472"/>
                    <a:pt x="6692" y="4964"/>
                  </a:cubicBezTo>
                  <a:lnTo>
                    <a:pt x="6692" y="7744"/>
                  </a:lnTo>
                  <a:cubicBezTo>
                    <a:pt x="6678" y="8162"/>
                    <a:pt x="6880" y="8578"/>
                    <a:pt x="7287" y="8967"/>
                  </a:cubicBezTo>
                  <a:cubicBezTo>
                    <a:pt x="7745" y="9370"/>
                    <a:pt x="8504" y="9714"/>
                    <a:pt x="9478" y="9962"/>
                  </a:cubicBezTo>
                  <a:cubicBezTo>
                    <a:pt x="10845" y="10291"/>
                    <a:pt x="12374" y="10518"/>
                    <a:pt x="13979" y="10630"/>
                  </a:cubicBezTo>
                  <a:lnTo>
                    <a:pt x="14313" y="10630"/>
                  </a:lnTo>
                  <a:lnTo>
                    <a:pt x="14313" y="10956"/>
                  </a:lnTo>
                  <a:lnTo>
                    <a:pt x="13979" y="10956"/>
                  </a:lnTo>
                  <a:cubicBezTo>
                    <a:pt x="12374" y="11069"/>
                    <a:pt x="10845" y="11296"/>
                    <a:pt x="9478" y="11625"/>
                  </a:cubicBezTo>
                  <a:cubicBezTo>
                    <a:pt x="8502" y="11875"/>
                    <a:pt x="7742" y="12222"/>
                    <a:pt x="7287" y="12628"/>
                  </a:cubicBezTo>
                  <a:cubicBezTo>
                    <a:pt x="6882" y="13015"/>
                    <a:pt x="6680" y="13427"/>
                    <a:pt x="6692" y="13842"/>
                  </a:cubicBezTo>
                  <a:lnTo>
                    <a:pt x="6692" y="16649"/>
                  </a:lnTo>
                  <a:cubicBezTo>
                    <a:pt x="6728" y="17141"/>
                    <a:pt x="6542" y="17631"/>
                    <a:pt x="6144" y="18101"/>
                  </a:cubicBezTo>
                  <a:cubicBezTo>
                    <a:pt x="5989" y="18289"/>
                    <a:pt x="5737" y="18463"/>
                    <a:pt x="5396" y="18614"/>
                  </a:cubicBezTo>
                  <a:cubicBezTo>
                    <a:pt x="5058" y="18766"/>
                    <a:pt x="4639" y="18890"/>
                    <a:pt x="4168" y="18980"/>
                  </a:cubicBezTo>
                  <a:cubicBezTo>
                    <a:pt x="2860" y="19196"/>
                    <a:pt x="1429" y="19292"/>
                    <a:pt x="0" y="19262"/>
                  </a:cubicBezTo>
                  <a:lnTo>
                    <a:pt x="0" y="21576"/>
                  </a:lnTo>
                  <a:cubicBezTo>
                    <a:pt x="2067" y="21591"/>
                    <a:pt x="4132" y="21532"/>
                    <a:pt x="6168" y="21400"/>
                  </a:cubicBezTo>
                  <a:cubicBezTo>
                    <a:pt x="7826" y="21282"/>
                    <a:pt x="9393" y="21033"/>
                    <a:pt x="10764" y="2067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30" name="Google Shape;4230;p453"/>
            <p:cNvSpPr/>
            <p:nvPr/>
          </p:nvSpPr>
          <p:spPr>
            <a:xfrm>
              <a:off x="8662988" y="1057275"/>
              <a:ext cx="48546" cy="131219"/>
            </a:xfrm>
            <a:custGeom>
              <a:avLst/>
              <a:gdLst/>
              <a:ahLst/>
              <a:cxnLst/>
              <a:rect l="l" t="t" r="r" b="b"/>
              <a:pathLst>
                <a:path w="21600" h="21582" extrusionOk="0">
                  <a:moveTo>
                    <a:pt x="5454" y="12800"/>
                  </a:moveTo>
                  <a:cubicBezTo>
                    <a:pt x="6644" y="13345"/>
                    <a:pt x="7199" y="14042"/>
                    <a:pt x="7002" y="14738"/>
                  </a:cubicBezTo>
                  <a:lnTo>
                    <a:pt x="7002" y="16896"/>
                  </a:lnTo>
                  <a:cubicBezTo>
                    <a:pt x="6935" y="17696"/>
                    <a:pt x="7266" y="18493"/>
                    <a:pt x="7978" y="19248"/>
                  </a:cubicBezTo>
                  <a:cubicBezTo>
                    <a:pt x="8557" y="19812"/>
                    <a:pt x="9545" y="20306"/>
                    <a:pt x="10836" y="20675"/>
                  </a:cubicBezTo>
                  <a:cubicBezTo>
                    <a:pt x="12210" y="21033"/>
                    <a:pt x="13779" y="21276"/>
                    <a:pt x="15432" y="21388"/>
                  </a:cubicBezTo>
                  <a:cubicBezTo>
                    <a:pt x="17466" y="21527"/>
                    <a:pt x="19533" y="21591"/>
                    <a:pt x="21600" y="21582"/>
                  </a:cubicBezTo>
                  <a:lnTo>
                    <a:pt x="21600" y="19230"/>
                  </a:lnTo>
                  <a:cubicBezTo>
                    <a:pt x="20169" y="19260"/>
                    <a:pt x="18740" y="19164"/>
                    <a:pt x="17432" y="18948"/>
                  </a:cubicBezTo>
                  <a:cubicBezTo>
                    <a:pt x="16961" y="18858"/>
                    <a:pt x="16542" y="18734"/>
                    <a:pt x="16203" y="18582"/>
                  </a:cubicBezTo>
                  <a:cubicBezTo>
                    <a:pt x="15863" y="18431"/>
                    <a:pt x="15608" y="18256"/>
                    <a:pt x="15456" y="18068"/>
                  </a:cubicBezTo>
                  <a:cubicBezTo>
                    <a:pt x="15058" y="17597"/>
                    <a:pt x="14872" y="17107"/>
                    <a:pt x="14908" y="16614"/>
                  </a:cubicBezTo>
                  <a:lnTo>
                    <a:pt x="14908" y="13866"/>
                  </a:lnTo>
                  <a:cubicBezTo>
                    <a:pt x="14920" y="13450"/>
                    <a:pt x="14717" y="13038"/>
                    <a:pt x="14313" y="12650"/>
                  </a:cubicBezTo>
                  <a:cubicBezTo>
                    <a:pt x="13858" y="12244"/>
                    <a:pt x="13098" y="11896"/>
                    <a:pt x="12122" y="11646"/>
                  </a:cubicBezTo>
                  <a:cubicBezTo>
                    <a:pt x="10724" y="11312"/>
                    <a:pt x="9162" y="11085"/>
                    <a:pt x="7526" y="10977"/>
                  </a:cubicBezTo>
                  <a:lnTo>
                    <a:pt x="7192" y="10977"/>
                  </a:lnTo>
                  <a:lnTo>
                    <a:pt x="7192" y="10651"/>
                  </a:lnTo>
                  <a:lnTo>
                    <a:pt x="7526" y="10651"/>
                  </a:lnTo>
                  <a:cubicBezTo>
                    <a:pt x="9169" y="10535"/>
                    <a:pt x="10731" y="10299"/>
                    <a:pt x="12122" y="9955"/>
                  </a:cubicBezTo>
                  <a:cubicBezTo>
                    <a:pt x="13098" y="9705"/>
                    <a:pt x="13858" y="9357"/>
                    <a:pt x="14313" y="8951"/>
                  </a:cubicBezTo>
                  <a:cubicBezTo>
                    <a:pt x="14720" y="8561"/>
                    <a:pt x="14922" y="8145"/>
                    <a:pt x="14908" y="7727"/>
                  </a:cubicBezTo>
                  <a:lnTo>
                    <a:pt x="14908" y="4934"/>
                  </a:lnTo>
                  <a:cubicBezTo>
                    <a:pt x="14872" y="4442"/>
                    <a:pt x="15058" y="3951"/>
                    <a:pt x="15456" y="3481"/>
                  </a:cubicBezTo>
                  <a:cubicBezTo>
                    <a:pt x="15608" y="3292"/>
                    <a:pt x="15863" y="3118"/>
                    <a:pt x="16203" y="2966"/>
                  </a:cubicBezTo>
                  <a:cubicBezTo>
                    <a:pt x="16542" y="2815"/>
                    <a:pt x="16961" y="2691"/>
                    <a:pt x="17432" y="2600"/>
                  </a:cubicBezTo>
                  <a:cubicBezTo>
                    <a:pt x="18747" y="2392"/>
                    <a:pt x="20173" y="2299"/>
                    <a:pt x="21600" y="2327"/>
                  </a:cubicBezTo>
                  <a:lnTo>
                    <a:pt x="21600" y="2"/>
                  </a:lnTo>
                  <a:cubicBezTo>
                    <a:pt x="19530" y="-9"/>
                    <a:pt x="17463" y="59"/>
                    <a:pt x="15432" y="204"/>
                  </a:cubicBezTo>
                  <a:cubicBezTo>
                    <a:pt x="13777" y="310"/>
                    <a:pt x="12208" y="550"/>
                    <a:pt x="10836" y="909"/>
                  </a:cubicBezTo>
                  <a:cubicBezTo>
                    <a:pt x="9545" y="1278"/>
                    <a:pt x="8557" y="1772"/>
                    <a:pt x="7978" y="2336"/>
                  </a:cubicBezTo>
                  <a:cubicBezTo>
                    <a:pt x="7273" y="3085"/>
                    <a:pt x="6942" y="3876"/>
                    <a:pt x="7002" y="4670"/>
                  </a:cubicBezTo>
                  <a:lnTo>
                    <a:pt x="7002" y="6837"/>
                  </a:lnTo>
                  <a:cubicBezTo>
                    <a:pt x="7187" y="7527"/>
                    <a:pt x="6630" y="8217"/>
                    <a:pt x="5454" y="8757"/>
                  </a:cubicBezTo>
                  <a:cubicBezTo>
                    <a:pt x="4696" y="8984"/>
                    <a:pt x="3824" y="9154"/>
                    <a:pt x="2889" y="9257"/>
                  </a:cubicBezTo>
                  <a:cubicBezTo>
                    <a:pt x="1953" y="9360"/>
                    <a:pt x="972" y="9394"/>
                    <a:pt x="0" y="9356"/>
                  </a:cubicBezTo>
                  <a:lnTo>
                    <a:pt x="0" y="12210"/>
                  </a:lnTo>
                  <a:cubicBezTo>
                    <a:pt x="1957" y="12132"/>
                    <a:pt x="3920" y="12344"/>
                    <a:pt x="5454" y="1280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31" name="Google Shape;4231;p453"/>
            <p:cNvSpPr/>
            <p:nvPr/>
          </p:nvSpPr>
          <p:spPr>
            <a:xfrm>
              <a:off x="8624887" y="985838"/>
              <a:ext cx="218592" cy="278478"/>
            </a:xfrm>
            <a:custGeom>
              <a:avLst/>
              <a:gdLst/>
              <a:ahLst/>
              <a:cxnLst/>
              <a:rect l="l" t="t" r="r" b="b"/>
              <a:pathLst>
                <a:path w="21600" h="21600" extrusionOk="0">
                  <a:moveTo>
                    <a:pt x="19483" y="19938"/>
                  </a:moveTo>
                  <a:lnTo>
                    <a:pt x="2117" y="19938"/>
                  </a:lnTo>
                  <a:lnTo>
                    <a:pt x="2117" y="1662"/>
                  </a:lnTo>
                  <a:lnTo>
                    <a:pt x="19483" y="1662"/>
                  </a:lnTo>
                  <a:cubicBezTo>
                    <a:pt x="19483" y="1662"/>
                    <a:pt x="19483" y="19938"/>
                    <a:pt x="19483" y="19938"/>
                  </a:cubicBezTo>
                  <a:close/>
                  <a:moveTo>
                    <a:pt x="20542" y="0"/>
                  </a:moveTo>
                  <a:lnTo>
                    <a:pt x="1058" y="0"/>
                  </a:lnTo>
                  <a:lnTo>
                    <a:pt x="0" y="831"/>
                  </a:lnTo>
                  <a:lnTo>
                    <a:pt x="0" y="20769"/>
                  </a:lnTo>
                  <a:lnTo>
                    <a:pt x="1058" y="21600"/>
                  </a:lnTo>
                  <a:lnTo>
                    <a:pt x="20542" y="21600"/>
                  </a:lnTo>
                  <a:lnTo>
                    <a:pt x="21600" y="20769"/>
                  </a:lnTo>
                  <a:lnTo>
                    <a:pt x="21600" y="831"/>
                  </a:lnTo>
                  <a:cubicBezTo>
                    <a:pt x="21600" y="831"/>
                    <a:pt x="20542" y="0"/>
                    <a:pt x="20542" y="0"/>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232" name="Google Shape;4232;p453"/>
          <p:cNvGrpSpPr/>
          <p:nvPr/>
        </p:nvGrpSpPr>
        <p:grpSpPr>
          <a:xfrm>
            <a:off x="4277904" y="1333100"/>
            <a:ext cx="1485305" cy="3515650"/>
            <a:chOff x="239304" y="1333100"/>
            <a:chExt cx="1485305" cy="3515650"/>
          </a:xfrm>
        </p:grpSpPr>
        <p:grpSp>
          <p:nvGrpSpPr>
            <p:cNvPr id="4233" name="Google Shape;4233;p453"/>
            <p:cNvGrpSpPr/>
            <p:nvPr/>
          </p:nvGrpSpPr>
          <p:grpSpPr>
            <a:xfrm>
              <a:off x="244885" y="3198450"/>
              <a:ext cx="1479725" cy="1650300"/>
              <a:chOff x="3163375" y="1425388"/>
              <a:chExt cx="2340966" cy="1650300"/>
            </a:xfrm>
          </p:grpSpPr>
          <p:sp>
            <p:nvSpPr>
              <p:cNvPr id="4234" name="Google Shape;4234;p453"/>
              <p:cNvSpPr/>
              <p:nvPr/>
            </p:nvSpPr>
            <p:spPr>
              <a:xfrm>
                <a:off x="3163375" y="1425388"/>
                <a:ext cx="2340600" cy="16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5" name="Google Shape;4235;p453"/>
              <p:cNvSpPr txBox="1"/>
              <p:nvPr/>
            </p:nvSpPr>
            <p:spPr>
              <a:xfrm>
                <a:off x="3163441" y="1426823"/>
                <a:ext cx="2340900" cy="431100"/>
              </a:xfrm>
              <a:prstGeom prst="rect">
                <a:avLst/>
              </a:prstGeom>
              <a:solidFill>
                <a:srgbClr val="EFEFE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800" b="0" i="0" u="none" strike="noStrike" cap="none">
                    <a:solidFill>
                      <a:srgbClr val="000000"/>
                    </a:solidFill>
                    <a:latin typeface="Inter"/>
                    <a:ea typeface="Inter"/>
                    <a:cs typeface="Inter"/>
                    <a:sym typeface="Inter"/>
                  </a:rPr>
                  <a:t>Log Storage and </a:t>
                </a:r>
                <a:br>
                  <a:rPr lang="en" sz="800" b="0" i="0" u="none" strike="noStrike" cap="none">
                    <a:solidFill>
                      <a:srgbClr val="000000"/>
                    </a:solidFill>
                    <a:latin typeface="Inter"/>
                    <a:ea typeface="Inter"/>
                    <a:cs typeface="Inter"/>
                    <a:sym typeface="Inter"/>
                  </a:rPr>
                </a:br>
                <a:r>
                  <a:rPr lang="en" sz="800" b="0" i="0" u="none" strike="noStrike" cap="none">
                    <a:solidFill>
                      <a:srgbClr val="000000"/>
                    </a:solidFill>
                    <a:latin typeface="Inter"/>
                    <a:ea typeface="Inter"/>
                    <a:cs typeface="Inter"/>
                    <a:sym typeface="Inter"/>
                  </a:rPr>
                  <a:t>SIEM Partners</a:t>
                </a:r>
                <a:endParaRPr sz="800" b="0" i="0" u="none" strike="noStrike" cap="none">
                  <a:solidFill>
                    <a:srgbClr val="222222"/>
                  </a:solidFill>
                  <a:latin typeface="Inter"/>
                  <a:ea typeface="Inter"/>
                  <a:cs typeface="Inter"/>
                  <a:sym typeface="Inter"/>
                </a:endParaRPr>
              </a:p>
            </p:txBody>
          </p:sp>
        </p:grpSp>
        <p:grpSp>
          <p:nvGrpSpPr>
            <p:cNvPr id="4236" name="Google Shape;4236;p453"/>
            <p:cNvGrpSpPr/>
            <p:nvPr/>
          </p:nvGrpSpPr>
          <p:grpSpPr>
            <a:xfrm>
              <a:off x="239304" y="1333100"/>
              <a:ext cx="1479620" cy="1650300"/>
              <a:chOff x="651475" y="1427488"/>
              <a:chExt cx="2207400" cy="1650300"/>
            </a:xfrm>
          </p:grpSpPr>
          <p:sp>
            <p:nvSpPr>
              <p:cNvPr id="4237" name="Google Shape;4237;p453"/>
              <p:cNvSpPr/>
              <p:nvPr/>
            </p:nvSpPr>
            <p:spPr>
              <a:xfrm>
                <a:off x="651775" y="1427488"/>
                <a:ext cx="2207100" cy="1650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8" name="Google Shape;4238;p453"/>
              <p:cNvSpPr txBox="1"/>
              <p:nvPr/>
            </p:nvSpPr>
            <p:spPr>
              <a:xfrm>
                <a:off x="651475" y="1428188"/>
                <a:ext cx="2207100" cy="431100"/>
              </a:xfrm>
              <a:prstGeom prst="rect">
                <a:avLst/>
              </a:prstGeom>
              <a:solidFill>
                <a:srgbClr val="EFEFE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800" b="0" i="0" u="none" strike="noStrike" cap="none">
                    <a:solidFill>
                      <a:srgbClr val="222222"/>
                    </a:solidFill>
                    <a:latin typeface="Inter"/>
                    <a:ea typeface="Inter"/>
                    <a:cs typeface="Inter"/>
                    <a:sym typeface="Inter"/>
                  </a:rPr>
                  <a:t>Identity and Access Management Partners</a:t>
                </a:r>
                <a:endParaRPr sz="800" b="0" i="0" u="none" strike="noStrike" cap="none">
                  <a:solidFill>
                    <a:srgbClr val="222222"/>
                  </a:solidFill>
                  <a:latin typeface="Inter"/>
                  <a:ea typeface="Inter"/>
                  <a:cs typeface="Inter"/>
                  <a:sym typeface="Inter"/>
                </a:endParaRPr>
              </a:p>
            </p:txBody>
          </p:sp>
        </p:grpSp>
        <p:grpSp>
          <p:nvGrpSpPr>
            <p:cNvPr id="4239" name="Google Shape;4239;p453"/>
            <p:cNvGrpSpPr/>
            <p:nvPr/>
          </p:nvGrpSpPr>
          <p:grpSpPr>
            <a:xfrm>
              <a:off x="333595" y="2289434"/>
              <a:ext cx="1286276" cy="270688"/>
              <a:chOff x="298529" y="2289434"/>
              <a:chExt cx="1286276" cy="270688"/>
            </a:xfrm>
          </p:grpSpPr>
          <p:pic>
            <p:nvPicPr>
              <p:cNvPr id="4240" name="Google Shape;4240;p453"/>
              <p:cNvPicPr preferRelativeResize="0"/>
              <p:nvPr/>
            </p:nvPicPr>
            <p:blipFill rotWithShape="1">
              <a:blip r:embed="rId4">
                <a:alphaModFix/>
              </a:blip>
              <a:srcRect/>
              <a:stretch/>
            </p:blipFill>
            <p:spPr>
              <a:xfrm>
                <a:off x="298529" y="2289434"/>
                <a:ext cx="730229" cy="270688"/>
              </a:xfrm>
              <a:prstGeom prst="rect">
                <a:avLst/>
              </a:prstGeom>
              <a:noFill/>
              <a:ln>
                <a:noFill/>
              </a:ln>
            </p:spPr>
          </p:pic>
          <p:pic>
            <p:nvPicPr>
              <p:cNvPr id="4241" name="Google Shape;4241;p453"/>
              <p:cNvPicPr preferRelativeResize="0"/>
              <p:nvPr/>
            </p:nvPicPr>
            <p:blipFill rotWithShape="1">
              <a:blip r:embed="rId5">
                <a:alphaModFix/>
              </a:blip>
              <a:srcRect/>
              <a:stretch/>
            </p:blipFill>
            <p:spPr>
              <a:xfrm>
                <a:off x="1073339" y="2364028"/>
                <a:ext cx="511466" cy="126271"/>
              </a:xfrm>
              <a:prstGeom prst="rect">
                <a:avLst/>
              </a:prstGeom>
              <a:noFill/>
              <a:ln>
                <a:noFill/>
              </a:ln>
            </p:spPr>
          </p:pic>
        </p:grpSp>
        <p:pic>
          <p:nvPicPr>
            <p:cNvPr id="4242" name="Google Shape;4242;p453"/>
            <p:cNvPicPr preferRelativeResize="0"/>
            <p:nvPr/>
          </p:nvPicPr>
          <p:blipFill rotWithShape="1">
            <a:blip r:embed="rId6">
              <a:alphaModFix/>
            </a:blip>
            <a:srcRect/>
            <a:stretch/>
          </p:blipFill>
          <p:spPr>
            <a:xfrm>
              <a:off x="328670" y="1886250"/>
              <a:ext cx="932188" cy="154738"/>
            </a:xfrm>
            <a:prstGeom prst="rect">
              <a:avLst/>
            </a:prstGeom>
            <a:noFill/>
            <a:ln>
              <a:noFill/>
            </a:ln>
          </p:spPr>
        </p:pic>
        <p:pic>
          <p:nvPicPr>
            <p:cNvPr id="4243" name="Google Shape;4243;p453"/>
            <p:cNvPicPr preferRelativeResize="0"/>
            <p:nvPr/>
          </p:nvPicPr>
          <p:blipFill rotWithShape="1">
            <a:blip r:embed="rId7">
              <a:alphaModFix/>
            </a:blip>
            <a:srcRect/>
            <a:stretch/>
          </p:blipFill>
          <p:spPr>
            <a:xfrm>
              <a:off x="525911" y="2143544"/>
              <a:ext cx="906406" cy="119094"/>
            </a:xfrm>
            <a:prstGeom prst="rect">
              <a:avLst/>
            </a:prstGeom>
            <a:noFill/>
            <a:ln>
              <a:noFill/>
            </a:ln>
          </p:spPr>
        </p:pic>
        <p:sp>
          <p:nvSpPr>
            <p:cNvPr id="4244" name="Google Shape;4244;p453"/>
            <p:cNvSpPr txBox="1"/>
            <p:nvPr/>
          </p:nvSpPr>
          <p:spPr>
            <a:xfrm>
              <a:off x="363664" y="2617550"/>
              <a:ext cx="1230900" cy="222000"/>
            </a:xfrm>
            <a:prstGeom prst="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666666"/>
                  </a:solidFill>
                  <a:latin typeface="Inter"/>
                  <a:ea typeface="Inter"/>
                  <a:cs typeface="Inter"/>
                  <a:sym typeface="Inter"/>
                </a:rPr>
                <a:t>many more</a:t>
              </a:r>
              <a:endParaRPr sz="700">
                <a:solidFill>
                  <a:srgbClr val="666666"/>
                </a:solidFill>
                <a:latin typeface="Inter"/>
                <a:ea typeface="Inter"/>
                <a:cs typeface="Inter"/>
                <a:sym typeface="Inter"/>
              </a:endParaRPr>
            </a:p>
          </p:txBody>
        </p:sp>
        <p:pic>
          <p:nvPicPr>
            <p:cNvPr id="4245" name="Google Shape;4245;p453"/>
            <p:cNvPicPr preferRelativeResize="0"/>
            <p:nvPr/>
          </p:nvPicPr>
          <p:blipFill rotWithShape="1">
            <a:blip r:embed="rId8">
              <a:alphaModFix/>
            </a:blip>
            <a:srcRect/>
            <a:stretch/>
          </p:blipFill>
          <p:spPr>
            <a:xfrm>
              <a:off x="1265376" y="3973820"/>
              <a:ext cx="364341" cy="110200"/>
            </a:xfrm>
            <a:prstGeom prst="rect">
              <a:avLst/>
            </a:prstGeom>
            <a:noFill/>
            <a:ln>
              <a:noFill/>
            </a:ln>
          </p:spPr>
        </p:pic>
        <p:pic>
          <p:nvPicPr>
            <p:cNvPr id="4246" name="Google Shape;4246;p453"/>
            <p:cNvPicPr preferRelativeResize="0"/>
            <p:nvPr/>
          </p:nvPicPr>
          <p:blipFill rotWithShape="1">
            <a:blip r:embed="rId9">
              <a:alphaModFix/>
            </a:blip>
            <a:srcRect l="11878" t="33566" r="11878" b="34324"/>
            <a:stretch/>
          </p:blipFill>
          <p:spPr>
            <a:xfrm>
              <a:off x="363687" y="3732400"/>
              <a:ext cx="548700" cy="154027"/>
            </a:xfrm>
            <a:prstGeom prst="rect">
              <a:avLst/>
            </a:prstGeom>
            <a:noFill/>
            <a:ln>
              <a:noFill/>
            </a:ln>
          </p:spPr>
        </p:pic>
        <p:pic>
          <p:nvPicPr>
            <p:cNvPr id="4247" name="Google Shape;4247;p453"/>
            <p:cNvPicPr preferRelativeResize="0"/>
            <p:nvPr/>
          </p:nvPicPr>
          <p:blipFill rotWithShape="1">
            <a:blip r:embed="rId10">
              <a:alphaModFix/>
            </a:blip>
            <a:srcRect l="13050" t="34130" r="12372" b="33725"/>
            <a:stretch/>
          </p:blipFill>
          <p:spPr>
            <a:xfrm>
              <a:off x="980926" y="3726962"/>
              <a:ext cx="613637" cy="164900"/>
            </a:xfrm>
            <a:prstGeom prst="rect">
              <a:avLst/>
            </a:prstGeom>
            <a:noFill/>
            <a:ln>
              <a:noFill/>
            </a:ln>
          </p:spPr>
        </p:pic>
        <p:pic>
          <p:nvPicPr>
            <p:cNvPr id="4248" name="Google Shape;4248;p453"/>
            <p:cNvPicPr preferRelativeResize="0"/>
            <p:nvPr/>
          </p:nvPicPr>
          <p:blipFill rotWithShape="1">
            <a:blip r:embed="rId11">
              <a:alphaModFix/>
            </a:blip>
            <a:srcRect t="28608" b="25159"/>
            <a:stretch/>
          </p:blipFill>
          <p:spPr>
            <a:xfrm>
              <a:off x="298938" y="3927588"/>
              <a:ext cx="932175" cy="215462"/>
            </a:xfrm>
            <a:prstGeom prst="rect">
              <a:avLst/>
            </a:prstGeom>
            <a:noFill/>
            <a:ln>
              <a:noFill/>
            </a:ln>
          </p:spPr>
        </p:pic>
        <p:pic>
          <p:nvPicPr>
            <p:cNvPr id="4249" name="Google Shape;4249;p453"/>
            <p:cNvPicPr preferRelativeResize="0"/>
            <p:nvPr/>
          </p:nvPicPr>
          <p:blipFill>
            <a:blip r:embed="rId12">
              <a:alphaModFix/>
            </a:blip>
            <a:stretch>
              <a:fillRect/>
            </a:stretch>
          </p:blipFill>
          <p:spPr>
            <a:xfrm>
              <a:off x="942154" y="4177950"/>
              <a:ext cx="694096" cy="208200"/>
            </a:xfrm>
            <a:prstGeom prst="rect">
              <a:avLst/>
            </a:prstGeom>
            <a:noFill/>
            <a:ln>
              <a:noFill/>
            </a:ln>
          </p:spPr>
        </p:pic>
        <p:pic>
          <p:nvPicPr>
            <p:cNvPr id="4250" name="Google Shape;4250;p453"/>
            <p:cNvPicPr preferRelativeResize="0"/>
            <p:nvPr/>
          </p:nvPicPr>
          <p:blipFill rotWithShape="1">
            <a:blip r:embed="rId13">
              <a:alphaModFix/>
            </a:blip>
            <a:srcRect l="15046" t="7536" r="15032" b="7975"/>
            <a:stretch/>
          </p:blipFill>
          <p:spPr>
            <a:xfrm>
              <a:off x="351775" y="4175525"/>
              <a:ext cx="517070" cy="215450"/>
            </a:xfrm>
            <a:prstGeom prst="rect">
              <a:avLst/>
            </a:prstGeom>
            <a:noFill/>
            <a:ln>
              <a:noFill/>
            </a:ln>
          </p:spPr>
        </p:pic>
        <p:sp>
          <p:nvSpPr>
            <p:cNvPr id="4251" name="Google Shape;4251;p453"/>
            <p:cNvSpPr txBox="1"/>
            <p:nvPr/>
          </p:nvSpPr>
          <p:spPr>
            <a:xfrm>
              <a:off x="363664" y="4495525"/>
              <a:ext cx="1230900" cy="222000"/>
            </a:xfrm>
            <a:prstGeom prst="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666666"/>
                  </a:solidFill>
                  <a:latin typeface="Inter"/>
                  <a:ea typeface="Inter"/>
                  <a:cs typeface="Inter"/>
                  <a:sym typeface="Inter"/>
                </a:rPr>
                <a:t>many more via S3</a:t>
              </a:r>
              <a:endParaRPr sz="700">
                <a:solidFill>
                  <a:srgbClr val="666666"/>
                </a:solidFill>
                <a:latin typeface="Inter"/>
                <a:ea typeface="Inter"/>
                <a:cs typeface="Inter"/>
                <a:sym typeface="Inter"/>
              </a:endParaRPr>
            </a:p>
          </p:txBody>
        </p:sp>
        <p:pic>
          <p:nvPicPr>
            <p:cNvPr id="4252" name="Google Shape;4252;p453"/>
            <p:cNvPicPr preferRelativeResize="0"/>
            <p:nvPr/>
          </p:nvPicPr>
          <p:blipFill>
            <a:blip r:embed="rId14">
              <a:alphaModFix/>
            </a:blip>
            <a:stretch>
              <a:fillRect/>
            </a:stretch>
          </p:blipFill>
          <p:spPr>
            <a:xfrm>
              <a:off x="1351375" y="1932820"/>
              <a:ext cx="273426" cy="92305"/>
            </a:xfrm>
            <a:prstGeom prst="rect">
              <a:avLst/>
            </a:prstGeom>
            <a:noFill/>
            <a:ln>
              <a:noFill/>
            </a:ln>
          </p:spPr>
        </p:pic>
      </p:grpSp>
      <p:grpSp>
        <p:nvGrpSpPr>
          <p:cNvPr id="4253" name="Google Shape;4253;p453"/>
          <p:cNvGrpSpPr/>
          <p:nvPr/>
        </p:nvGrpSpPr>
        <p:grpSpPr>
          <a:xfrm>
            <a:off x="218200" y="1333175"/>
            <a:ext cx="1258553" cy="3515506"/>
            <a:chOff x="4485400" y="1333175"/>
            <a:chExt cx="1258553" cy="3515506"/>
          </a:xfrm>
        </p:grpSpPr>
        <p:sp>
          <p:nvSpPr>
            <p:cNvPr id="4254" name="Google Shape;4254;p453"/>
            <p:cNvSpPr/>
            <p:nvPr/>
          </p:nvSpPr>
          <p:spPr>
            <a:xfrm>
              <a:off x="4489013" y="3266481"/>
              <a:ext cx="1254900" cy="15822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5" name="Google Shape;4255;p453"/>
            <p:cNvSpPr txBox="1"/>
            <p:nvPr/>
          </p:nvSpPr>
          <p:spPr>
            <a:xfrm>
              <a:off x="4489053" y="3198500"/>
              <a:ext cx="1254900" cy="431100"/>
            </a:xfrm>
            <a:prstGeom prst="rect">
              <a:avLst/>
            </a:prstGeom>
            <a:solidFill>
              <a:srgbClr val="EFEFE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800" b="0" i="0" u="none" strike="noStrike" cap="none">
                  <a:solidFill>
                    <a:srgbClr val="222222"/>
                  </a:solidFill>
                  <a:latin typeface="Inter"/>
                  <a:ea typeface="Inter"/>
                  <a:cs typeface="Inter"/>
                  <a:sym typeface="Inter"/>
                </a:rPr>
                <a:t>Endpoint Protection</a:t>
              </a:r>
              <a:r>
                <a:rPr lang="en" sz="800">
                  <a:solidFill>
                    <a:srgbClr val="222222"/>
                  </a:solidFill>
                  <a:latin typeface="Inter"/>
                  <a:ea typeface="Inter"/>
                  <a:cs typeface="Inter"/>
                  <a:sym typeface="Inter"/>
                </a:rPr>
                <a:t> &amp; </a:t>
              </a:r>
              <a:r>
                <a:rPr lang="en" sz="800" b="0" i="0" u="none" strike="noStrike" cap="none">
                  <a:solidFill>
                    <a:srgbClr val="222222"/>
                  </a:solidFill>
                  <a:latin typeface="Inter"/>
                  <a:ea typeface="Inter"/>
                  <a:cs typeface="Inter"/>
                  <a:sym typeface="Inter"/>
                </a:rPr>
                <a:t>Management Partners</a:t>
              </a:r>
              <a:endParaRPr sz="800" b="0" i="0" u="none" strike="noStrike" cap="none">
                <a:solidFill>
                  <a:srgbClr val="222222"/>
                </a:solidFill>
                <a:latin typeface="Inter"/>
                <a:ea typeface="Inter"/>
                <a:cs typeface="Inter"/>
                <a:sym typeface="Inter"/>
              </a:endParaRPr>
            </a:p>
          </p:txBody>
        </p:sp>
        <p:pic>
          <p:nvPicPr>
            <p:cNvPr id="4256" name="Google Shape;4256;p453"/>
            <p:cNvPicPr preferRelativeResize="0"/>
            <p:nvPr/>
          </p:nvPicPr>
          <p:blipFill rotWithShape="1">
            <a:blip r:embed="rId15">
              <a:alphaModFix/>
            </a:blip>
            <a:srcRect/>
            <a:stretch/>
          </p:blipFill>
          <p:spPr>
            <a:xfrm>
              <a:off x="4806169" y="3738652"/>
              <a:ext cx="620584" cy="110211"/>
            </a:xfrm>
            <a:prstGeom prst="rect">
              <a:avLst/>
            </a:prstGeom>
            <a:noFill/>
            <a:ln>
              <a:noFill/>
            </a:ln>
          </p:spPr>
        </p:pic>
        <p:pic>
          <p:nvPicPr>
            <p:cNvPr id="4257" name="Google Shape;4257;p453"/>
            <p:cNvPicPr preferRelativeResize="0"/>
            <p:nvPr/>
          </p:nvPicPr>
          <p:blipFill rotWithShape="1">
            <a:blip r:embed="rId16">
              <a:alphaModFix/>
            </a:blip>
            <a:srcRect/>
            <a:stretch/>
          </p:blipFill>
          <p:spPr>
            <a:xfrm>
              <a:off x="5055474" y="4135280"/>
              <a:ext cx="583425" cy="65514"/>
            </a:xfrm>
            <a:prstGeom prst="rect">
              <a:avLst/>
            </a:prstGeom>
            <a:noFill/>
            <a:ln>
              <a:noFill/>
            </a:ln>
          </p:spPr>
        </p:pic>
        <p:pic>
          <p:nvPicPr>
            <p:cNvPr id="4258" name="Google Shape;4258;p453"/>
            <p:cNvPicPr preferRelativeResize="0"/>
            <p:nvPr/>
          </p:nvPicPr>
          <p:blipFill rotWithShape="1">
            <a:blip r:embed="rId17">
              <a:alphaModFix/>
            </a:blip>
            <a:srcRect l="15077" t="11821" r="13804" b="21198"/>
            <a:stretch/>
          </p:blipFill>
          <p:spPr>
            <a:xfrm>
              <a:off x="4756638" y="3901909"/>
              <a:ext cx="719648" cy="134925"/>
            </a:xfrm>
            <a:prstGeom prst="rect">
              <a:avLst/>
            </a:prstGeom>
            <a:noFill/>
            <a:ln>
              <a:noFill/>
            </a:ln>
          </p:spPr>
        </p:pic>
        <p:pic>
          <p:nvPicPr>
            <p:cNvPr id="4259" name="Google Shape;4259;p453"/>
            <p:cNvPicPr preferRelativeResize="0"/>
            <p:nvPr/>
          </p:nvPicPr>
          <p:blipFill rotWithShape="1">
            <a:blip r:embed="rId18">
              <a:alphaModFix/>
            </a:blip>
            <a:srcRect/>
            <a:stretch/>
          </p:blipFill>
          <p:spPr>
            <a:xfrm>
              <a:off x="4576636" y="4128452"/>
              <a:ext cx="452896" cy="82751"/>
            </a:xfrm>
            <a:prstGeom prst="rect">
              <a:avLst/>
            </a:prstGeom>
            <a:noFill/>
            <a:ln>
              <a:noFill/>
            </a:ln>
          </p:spPr>
        </p:pic>
        <p:pic>
          <p:nvPicPr>
            <p:cNvPr id="4260" name="Google Shape;4260;p453"/>
            <p:cNvPicPr preferRelativeResize="0"/>
            <p:nvPr/>
          </p:nvPicPr>
          <p:blipFill rotWithShape="1">
            <a:blip r:embed="rId19">
              <a:alphaModFix/>
            </a:blip>
            <a:srcRect/>
            <a:stretch/>
          </p:blipFill>
          <p:spPr>
            <a:xfrm>
              <a:off x="4562812" y="4281887"/>
              <a:ext cx="660424" cy="134920"/>
            </a:xfrm>
            <a:prstGeom prst="rect">
              <a:avLst/>
            </a:prstGeom>
            <a:noFill/>
            <a:ln>
              <a:noFill/>
            </a:ln>
          </p:spPr>
        </p:pic>
        <p:pic>
          <p:nvPicPr>
            <p:cNvPr id="4261" name="Google Shape;4261;p453"/>
            <p:cNvPicPr preferRelativeResize="0"/>
            <p:nvPr/>
          </p:nvPicPr>
          <p:blipFill rotWithShape="1">
            <a:blip r:embed="rId20">
              <a:alphaModFix/>
            </a:blip>
            <a:srcRect/>
            <a:stretch/>
          </p:blipFill>
          <p:spPr>
            <a:xfrm>
              <a:off x="5265243" y="4281882"/>
              <a:ext cx="388236" cy="134935"/>
            </a:xfrm>
            <a:prstGeom prst="rect">
              <a:avLst/>
            </a:prstGeom>
            <a:noFill/>
            <a:ln>
              <a:noFill/>
            </a:ln>
          </p:spPr>
        </p:pic>
        <p:sp>
          <p:nvSpPr>
            <p:cNvPr id="4262" name="Google Shape;4262;p453"/>
            <p:cNvSpPr txBox="1"/>
            <p:nvPr/>
          </p:nvSpPr>
          <p:spPr>
            <a:xfrm>
              <a:off x="4562800" y="4495525"/>
              <a:ext cx="1076100" cy="222000"/>
            </a:xfrm>
            <a:prstGeom prst="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666666"/>
                  </a:solidFill>
                  <a:latin typeface="Inter"/>
                  <a:ea typeface="Inter"/>
                  <a:cs typeface="Inter"/>
                  <a:sym typeface="Inter"/>
                </a:rPr>
                <a:t>many more</a:t>
              </a:r>
              <a:endParaRPr sz="700">
                <a:solidFill>
                  <a:srgbClr val="666666"/>
                </a:solidFill>
                <a:latin typeface="Inter"/>
                <a:ea typeface="Inter"/>
                <a:cs typeface="Inter"/>
                <a:sym typeface="Inter"/>
              </a:endParaRPr>
            </a:p>
          </p:txBody>
        </p:sp>
        <p:sp>
          <p:nvSpPr>
            <p:cNvPr id="4263" name="Google Shape;4263;p453"/>
            <p:cNvSpPr/>
            <p:nvPr/>
          </p:nvSpPr>
          <p:spPr>
            <a:xfrm>
              <a:off x="4485400" y="1401156"/>
              <a:ext cx="1230900" cy="15822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4" name="Google Shape;4264;p453"/>
            <p:cNvSpPr txBox="1"/>
            <p:nvPr/>
          </p:nvSpPr>
          <p:spPr>
            <a:xfrm>
              <a:off x="4485440" y="1333175"/>
              <a:ext cx="1230900" cy="431100"/>
            </a:xfrm>
            <a:prstGeom prst="rect">
              <a:avLst/>
            </a:prstGeom>
            <a:solidFill>
              <a:srgbClr val="EFEFE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700"/>
                <a:buFont typeface="Arial"/>
                <a:buNone/>
              </a:pPr>
              <a:r>
                <a:rPr lang="en" sz="800">
                  <a:latin typeface="Inter"/>
                  <a:ea typeface="Inter"/>
                  <a:cs typeface="Inter"/>
                  <a:sym typeface="Inter"/>
                </a:rPr>
                <a:t>Network Onramp Partners</a:t>
              </a:r>
              <a:endParaRPr sz="800" b="0" i="0" u="none" strike="noStrike" cap="none">
                <a:solidFill>
                  <a:srgbClr val="222222"/>
                </a:solidFill>
                <a:latin typeface="Inter"/>
                <a:ea typeface="Inter"/>
                <a:cs typeface="Inter"/>
                <a:sym typeface="Inter"/>
              </a:endParaRPr>
            </a:p>
          </p:txBody>
        </p:sp>
        <p:sp>
          <p:nvSpPr>
            <p:cNvPr id="4265" name="Google Shape;4265;p453"/>
            <p:cNvSpPr txBox="1"/>
            <p:nvPr/>
          </p:nvSpPr>
          <p:spPr>
            <a:xfrm>
              <a:off x="4562800" y="2617550"/>
              <a:ext cx="1076100" cy="222000"/>
            </a:xfrm>
            <a:prstGeom prst="rect">
              <a:avLst/>
            </a:prstGeom>
            <a:noFill/>
            <a:ln w="9525" cap="flat" cmpd="sng">
              <a:solidFill>
                <a:srgbClr val="66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666666"/>
                  </a:solidFill>
                  <a:latin typeface="Inter"/>
                  <a:ea typeface="Inter"/>
                  <a:cs typeface="Inter"/>
                  <a:sym typeface="Inter"/>
                </a:rPr>
                <a:t>many more</a:t>
              </a:r>
              <a:endParaRPr sz="700">
                <a:solidFill>
                  <a:srgbClr val="666666"/>
                </a:solidFill>
                <a:latin typeface="Inter"/>
                <a:ea typeface="Inter"/>
                <a:cs typeface="Inter"/>
                <a:sym typeface="Inter"/>
              </a:endParaRPr>
            </a:p>
          </p:txBody>
        </p:sp>
        <p:pic>
          <p:nvPicPr>
            <p:cNvPr id="4266" name="Google Shape;4266;p453"/>
            <p:cNvPicPr preferRelativeResize="0"/>
            <p:nvPr/>
          </p:nvPicPr>
          <p:blipFill rotWithShape="1">
            <a:blip r:embed="rId21">
              <a:alphaModFix/>
            </a:blip>
            <a:srcRect/>
            <a:stretch/>
          </p:blipFill>
          <p:spPr>
            <a:xfrm>
              <a:off x="5031359" y="2395550"/>
              <a:ext cx="673397" cy="201425"/>
            </a:xfrm>
            <a:prstGeom prst="rect">
              <a:avLst/>
            </a:prstGeom>
            <a:noFill/>
            <a:ln>
              <a:noFill/>
            </a:ln>
          </p:spPr>
        </p:pic>
        <p:pic>
          <p:nvPicPr>
            <p:cNvPr id="4267" name="Google Shape;4267;p453"/>
            <p:cNvPicPr preferRelativeResize="0"/>
            <p:nvPr/>
          </p:nvPicPr>
          <p:blipFill rotWithShape="1">
            <a:blip r:embed="rId22">
              <a:alphaModFix/>
            </a:blip>
            <a:srcRect/>
            <a:stretch/>
          </p:blipFill>
          <p:spPr>
            <a:xfrm>
              <a:off x="4530114" y="2143571"/>
              <a:ext cx="583428" cy="164915"/>
            </a:xfrm>
            <a:prstGeom prst="rect">
              <a:avLst/>
            </a:prstGeom>
            <a:noFill/>
            <a:ln>
              <a:noFill/>
            </a:ln>
          </p:spPr>
        </p:pic>
        <p:pic>
          <p:nvPicPr>
            <p:cNvPr id="4268" name="Google Shape;4268;p453"/>
            <p:cNvPicPr preferRelativeResize="0"/>
            <p:nvPr/>
          </p:nvPicPr>
          <p:blipFill rotWithShape="1">
            <a:blip r:embed="rId23">
              <a:alphaModFix/>
            </a:blip>
            <a:srcRect/>
            <a:stretch/>
          </p:blipFill>
          <p:spPr>
            <a:xfrm>
              <a:off x="5107989" y="2118947"/>
              <a:ext cx="627298" cy="201444"/>
            </a:xfrm>
            <a:prstGeom prst="rect">
              <a:avLst/>
            </a:prstGeom>
            <a:noFill/>
            <a:ln>
              <a:noFill/>
            </a:ln>
          </p:spPr>
        </p:pic>
        <p:pic>
          <p:nvPicPr>
            <p:cNvPr id="4269" name="Google Shape;4269;p453"/>
            <p:cNvPicPr preferRelativeResize="0"/>
            <p:nvPr/>
          </p:nvPicPr>
          <p:blipFill rotWithShape="1">
            <a:blip r:embed="rId24">
              <a:alphaModFix/>
            </a:blip>
            <a:srcRect t="38281" b="37812"/>
            <a:stretch/>
          </p:blipFill>
          <p:spPr>
            <a:xfrm>
              <a:off x="4555514" y="2426763"/>
              <a:ext cx="411000" cy="98223"/>
            </a:xfrm>
            <a:prstGeom prst="rect">
              <a:avLst/>
            </a:prstGeom>
            <a:noFill/>
            <a:ln>
              <a:noFill/>
            </a:ln>
          </p:spPr>
        </p:pic>
        <p:pic>
          <p:nvPicPr>
            <p:cNvPr id="4270" name="Google Shape;4270;p453"/>
            <p:cNvPicPr preferRelativeResize="0"/>
            <p:nvPr/>
          </p:nvPicPr>
          <p:blipFill rotWithShape="1">
            <a:blip r:embed="rId25">
              <a:alphaModFix/>
            </a:blip>
            <a:srcRect/>
            <a:stretch/>
          </p:blipFill>
          <p:spPr>
            <a:xfrm>
              <a:off x="4551540" y="1934919"/>
              <a:ext cx="486953" cy="74205"/>
            </a:xfrm>
            <a:prstGeom prst="rect">
              <a:avLst/>
            </a:prstGeom>
            <a:noFill/>
            <a:ln>
              <a:noFill/>
            </a:ln>
          </p:spPr>
        </p:pic>
        <p:pic>
          <p:nvPicPr>
            <p:cNvPr id="4271" name="Google Shape;4271;p453"/>
            <p:cNvPicPr preferRelativeResize="0"/>
            <p:nvPr/>
          </p:nvPicPr>
          <p:blipFill>
            <a:blip r:embed="rId26">
              <a:alphaModFix/>
            </a:blip>
            <a:stretch>
              <a:fillRect/>
            </a:stretch>
          </p:blipFill>
          <p:spPr>
            <a:xfrm>
              <a:off x="5080925" y="1931713"/>
              <a:ext cx="583424" cy="84324"/>
            </a:xfrm>
            <a:prstGeom prst="rect">
              <a:avLst/>
            </a:prstGeom>
            <a:noFill/>
            <a:ln>
              <a:noFill/>
            </a:ln>
          </p:spPr>
        </p:pic>
      </p:grpSp>
      <p:cxnSp>
        <p:nvCxnSpPr>
          <p:cNvPr id="4272" name="Google Shape;4272;p453"/>
          <p:cNvCxnSpPr/>
          <p:nvPr/>
        </p:nvCxnSpPr>
        <p:spPr>
          <a:xfrm>
            <a:off x="1477873" y="4023600"/>
            <a:ext cx="189900" cy="0"/>
          </a:xfrm>
          <a:prstGeom prst="straightConnector1">
            <a:avLst/>
          </a:prstGeom>
          <a:noFill/>
          <a:ln w="9525" cap="flat" cmpd="sng">
            <a:solidFill>
              <a:srgbClr val="222222"/>
            </a:solidFill>
            <a:prstDash val="dash"/>
            <a:round/>
            <a:headEnd type="none" w="med" len="med"/>
            <a:tailEnd type="none" w="med" len="med"/>
          </a:ln>
        </p:spPr>
      </p:cxnSp>
      <p:sp>
        <p:nvSpPr>
          <p:cNvPr id="4273" name="Google Shape;4273;p453"/>
          <p:cNvSpPr/>
          <p:nvPr/>
        </p:nvSpPr>
        <p:spPr>
          <a:xfrm>
            <a:off x="1683846" y="3869525"/>
            <a:ext cx="320400" cy="270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53"/>
          <p:cNvSpPr txBox="1"/>
          <p:nvPr/>
        </p:nvSpPr>
        <p:spPr>
          <a:xfrm>
            <a:off x="1619873" y="3822325"/>
            <a:ext cx="466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
              <a:buFont typeface="Arial"/>
              <a:buNone/>
            </a:pPr>
            <a:r>
              <a:rPr lang="en" sz="700">
                <a:highlight>
                  <a:srgbClr val="FFFFFF"/>
                </a:highlight>
                <a:latin typeface="Inter"/>
                <a:ea typeface="Inter"/>
                <a:cs typeface="Inter"/>
                <a:sym typeface="Inter"/>
              </a:rPr>
              <a:t>device</a:t>
            </a:r>
            <a:endParaRPr sz="700" b="0" i="0" u="none" strike="noStrike" cap="none">
              <a:solidFill>
                <a:srgbClr val="000000"/>
              </a:solidFill>
              <a:highlight>
                <a:srgbClr val="FFFFFF"/>
              </a:highlight>
              <a:latin typeface="Inter"/>
              <a:ea typeface="Inter"/>
              <a:cs typeface="Inter"/>
              <a:sym typeface="Inter"/>
            </a:endParaRPr>
          </a:p>
          <a:p>
            <a:pPr marL="0" marR="0" lvl="0" indent="0" algn="ctr" rtl="0">
              <a:lnSpc>
                <a:spcPct val="100000"/>
              </a:lnSpc>
              <a:spcBef>
                <a:spcPts val="0"/>
              </a:spcBef>
              <a:spcAft>
                <a:spcPts val="0"/>
              </a:spcAft>
              <a:buClr>
                <a:srgbClr val="000000"/>
              </a:buClr>
              <a:buSzPts val="700"/>
              <a:buFont typeface="Arial"/>
              <a:buNone/>
            </a:pPr>
            <a:r>
              <a:rPr lang="en" sz="700">
                <a:highlight>
                  <a:srgbClr val="FFFFFF"/>
                </a:highlight>
                <a:latin typeface="Inter"/>
                <a:ea typeface="Inter"/>
                <a:cs typeface="Inter"/>
                <a:sym typeface="Inter"/>
              </a:rPr>
              <a:t>client      </a:t>
            </a:r>
            <a:endParaRPr sz="700" b="0" i="0" u="none" strike="noStrike" cap="none">
              <a:solidFill>
                <a:srgbClr val="000000"/>
              </a:solidFill>
              <a:highlight>
                <a:srgbClr val="FFFFFF"/>
              </a:highlight>
              <a:latin typeface="Inter"/>
              <a:ea typeface="Inter"/>
              <a:cs typeface="Inter"/>
              <a:sym typeface="Inter"/>
            </a:endParaRPr>
          </a:p>
        </p:txBody>
      </p:sp>
      <p:cxnSp>
        <p:nvCxnSpPr>
          <p:cNvPr id="4275" name="Google Shape;4275;p453"/>
          <p:cNvCxnSpPr/>
          <p:nvPr/>
        </p:nvCxnSpPr>
        <p:spPr>
          <a:xfrm>
            <a:off x="1454614" y="2158250"/>
            <a:ext cx="99000" cy="0"/>
          </a:xfrm>
          <a:prstGeom prst="straightConnector1">
            <a:avLst/>
          </a:prstGeom>
          <a:noFill/>
          <a:ln w="9525" cap="flat" cmpd="sng">
            <a:solidFill>
              <a:srgbClr val="222222"/>
            </a:solidFill>
            <a:prstDash val="dash"/>
            <a:round/>
            <a:headEnd type="none" w="med" len="med"/>
            <a:tailEnd type="none" w="med" len="med"/>
          </a:ln>
        </p:spPr>
      </p:cxnSp>
      <p:cxnSp>
        <p:nvCxnSpPr>
          <p:cNvPr id="4276" name="Google Shape;4276;p453"/>
          <p:cNvCxnSpPr/>
          <p:nvPr/>
        </p:nvCxnSpPr>
        <p:spPr>
          <a:xfrm>
            <a:off x="2133614" y="2158250"/>
            <a:ext cx="99000" cy="0"/>
          </a:xfrm>
          <a:prstGeom prst="straightConnector1">
            <a:avLst/>
          </a:prstGeom>
          <a:noFill/>
          <a:ln w="9525" cap="flat" cmpd="sng">
            <a:solidFill>
              <a:srgbClr val="222222"/>
            </a:solidFill>
            <a:prstDash val="dash"/>
            <a:round/>
            <a:headEnd type="none" w="med" len="med"/>
            <a:tailEnd type="none" w="med" len="med"/>
          </a:ln>
        </p:spPr>
      </p:cxnSp>
      <p:cxnSp>
        <p:nvCxnSpPr>
          <p:cNvPr id="4277" name="Google Shape;4277;p453"/>
          <p:cNvCxnSpPr/>
          <p:nvPr/>
        </p:nvCxnSpPr>
        <p:spPr>
          <a:xfrm>
            <a:off x="2032769" y="4023600"/>
            <a:ext cx="189900" cy="0"/>
          </a:xfrm>
          <a:prstGeom prst="straightConnector1">
            <a:avLst/>
          </a:prstGeom>
          <a:noFill/>
          <a:ln w="9525" cap="flat" cmpd="sng">
            <a:solidFill>
              <a:srgbClr val="222222"/>
            </a:solidFill>
            <a:prstDash val="dash"/>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1"/>
        <p:cNvGrpSpPr/>
        <p:nvPr/>
      </p:nvGrpSpPr>
      <p:grpSpPr>
        <a:xfrm>
          <a:off x="0" y="0"/>
          <a:ext cx="0" cy="0"/>
          <a:chOff x="0" y="0"/>
          <a:chExt cx="0" cy="0"/>
        </a:xfrm>
      </p:grpSpPr>
      <p:sp>
        <p:nvSpPr>
          <p:cNvPr id="4282" name="Google Shape;4282;p454"/>
          <p:cNvSpPr txBox="1">
            <a:spLocks noGrp="1"/>
          </p:cNvSpPr>
          <p:nvPr>
            <p:ph type="body" idx="1"/>
          </p:nvPr>
        </p:nvSpPr>
        <p:spPr>
          <a:xfrm>
            <a:off x="239300" y="384900"/>
            <a:ext cx="51720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 and SASE</a:t>
            </a:r>
            <a:endParaRPr b="0">
              <a:latin typeface="Inter SemiBold"/>
              <a:ea typeface="Inter SemiBold"/>
              <a:cs typeface="Inter SemiBold"/>
              <a:sym typeface="Inter SemiBold"/>
            </a:endParaRPr>
          </a:p>
        </p:txBody>
      </p:sp>
      <p:sp>
        <p:nvSpPr>
          <p:cNvPr id="4283" name="Google Shape;4283;p45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Journey to SASE: optimize your network at your own pace</a:t>
            </a:r>
            <a:endParaRPr/>
          </a:p>
        </p:txBody>
      </p:sp>
      <p:sp>
        <p:nvSpPr>
          <p:cNvPr id="4284" name="Google Shape;4284;p454"/>
          <p:cNvSpPr txBox="1"/>
          <p:nvPr/>
        </p:nvSpPr>
        <p:spPr>
          <a:xfrm>
            <a:off x="239300" y="858900"/>
            <a:ext cx="8665500" cy="3573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900" b="1">
                <a:solidFill>
                  <a:srgbClr val="222222"/>
                </a:solidFill>
                <a:latin typeface="Inter"/>
                <a:ea typeface="Inter"/>
                <a:cs typeface="Inter"/>
                <a:sym typeface="Inter"/>
              </a:rPr>
              <a:t>Journey to SASE: optimize your network at your own pace</a:t>
            </a:r>
            <a:endParaRPr sz="1900" b="1">
              <a:solidFill>
                <a:srgbClr val="222222"/>
              </a:solidFill>
              <a:latin typeface="Inter"/>
              <a:ea typeface="Inter"/>
              <a:cs typeface="Inter"/>
              <a:sym typeface="Inter"/>
            </a:endParaRPr>
          </a:p>
        </p:txBody>
      </p:sp>
      <p:sp>
        <p:nvSpPr>
          <p:cNvPr id="4285" name="Google Shape;4285;p454"/>
          <p:cNvSpPr/>
          <p:nvPr/>
        </p:nvSpPr>
        <p:spPr>
          <a:xfrm>
            <a:off x="462964" y="4818444"/>
            <a:ext cx="738600" cy="209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rgbClr val="222222"/>
                </a:solidFill>
                <a:latin typeface="Inter Medium"/>
                <a:ea typeface="Inter Medium"/>
                <a:cs typeface="Inter Medium"/>
                <a:sym typeface="Inter Medium"/>
              </a:rPr>
              <a:t>Security Policy</a:t>
            </a:r>
            <a:endParaRPr sz="800">
              <a:solidFill>
                <a:srgbClr val="222222"/>
              </a:solidFill>
              <a:latin typeface="Inter Medium"/>
              <a:ea typeface="Inter Medium"/>
              <a:cs typeface="Inter Medium"/>
              <a:sym typeface="Inter Medium"/>
            </a:endParaRPr>
          </a:p>
        </p:txBody>
      </p:sp>
      <p:sp>
        <p:nvSpPr>
          <p:cNvPr id="4286" name="Google Shape;4286;p454"/>
          <p:cNvSpPr/>
          <p:nvPr/>
        </p:nvSpPr>
        <p:spPr>
          <a:xfrm>
            <a:off x="239300" y="4839194"/>
            <a:ext cx="167400" cy="167400"/>
          </a:xfrm>
          <a:prstGeom prst="rect">
            <a:avLst/>
          </a:prstGeom>
          <a:solidFill>
            <a:schemeClr val="accent1"/>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7" name="Google Shape;4287;p454"/>
          <p:cNvSpPr/>
          <p:nvPr/>
        </p:nvSpPr>
        <p:spPr>
          <a:xfrm>
            <a:off x="1626350" y="4818444"/>
            <a:ext cx="1401000" cy="209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800">
                <a:solidFill>
                  <a:srgbClr val="222222"/>
                </a:solidFill>
                <a:latin typeface="Inter Medium"/>
                <a:ea typeface="Inter Medium"/>
                <a:cs typeface="Inter Medium"/>
                <a:sym typeface="Inter Medium"/>
              </a:rPr>
              <a:t>Infrastructure Consolidation</a:t>
            </a:r>
            <a:endParaRPr sz="800">
              <a:solidFill>
                <a:srgbClr val="222222"/>
              </a:solidFill>
              <a:latin typeface="Inter Medium"/>
              <a:ea typeface="Inter Medium"/>
              <a:cs typeface="Inter Medium"/>
              <a:sym typeface="Inter Medium"/>
            </a:endParaRPr>
          </a:p>
        </p:txBody>
      </p:sp>
      <p:sp>
        <p:nvSpPr>
          <p:cNvPr id="4288" name="Google Shape;4288;p454"/>
          <p:cNvSpPr/>
          <p:nvPr/>
        </p:nvSpPr>
        <p:spPr>
          <a:xfrm>
            <a:off x="1402686" y="4839194"/>
            <a:ext cx="167400" cy="167400"/>
          </a:xfrm>
          <a:prstGeom prst="rect">
            <a:avLst/>
          </a:prstGeom>
          <a:solidFill>
            <a:schemeClr val="dk2"/>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9" name="Google Shape;4289;p454"/>
          <p:cNvSpPr/>
          <p:nvPr/>
        </p:nvSpPr>
        <p:spPr>
          <a:xfrm>
            <a:off x="245863" y="1289068"/>
            <a:ext cx="8665500" cy="3404400"/>
          </a:xfrm>
          <a:prstGeom prst="rect">
            <a:avLst/>
          </a:prstGeom>
          <a:no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1371600" lvl="0" indent="0" algn="l" rtl="0">
              <a:spcBef>
                <a:spcPts val="0"/>
              </a:spcBef>
              <a:spcAft>
                <a:spcPts val="0"/>
              </a:spcAft>
              <a:buNone/>
            </a:pPr>
            <a:endParaRPr/>
          </a:p>
        </p:txBody>
      </p:sp>
      <p:sp>
        <p:nvSpPr>
          <p:cNvPr id="4290" name="Google Shape;4290;p454"/>
          <p:cNvSpPr/>
          <p:nvPr/>
        </p:nvSpPr>
        <p:spPr>
          <a:xfrm>
            <a:off x="239300" y="1289075"/>
            <a:ext cx="2292000" cy="3404400"/>
          </a:xfrm>
          <a:prstGeom prst="rect">
            <a:avLst/>
          </a:prstGeom>
          <a:solidFill>
            <a:srgbClr val="F8FBFB"/>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000">
              <a:solidFill>
                <a:srgbClr val="222222"/>
              </a:solidFill>
              <a:latin typeface="Inter"/>
              <a:ea typeface="Inter"/>
              <a:cs typeface="Inter"/>
              <a:sym typeface="Inter"/>
            </a:endParaRPr>
          </a:p>
        </p:txBody>
      </p:sp>
      <p:sp>
        <p:nvSpPr>
          <p:cNvPr id="4291" name="Google Shape;4291;p454"/>
          <p:cNvSpPr/>
          <p:nvPr/>
        </p:nvSpPr>
        <p:spPr>
          <a:xfrm>
            <a:off x="2531594" y="1289075"/>
            <a:ext cx="3134700" cy="3404400"/>
          </a:xfrm>
          <a:prstGeom prst="rect">
            <a:avLst/>
          </a:prstGeom>
          <a:solidFill>
            <a:srgbClr val="E2F5FA"/>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000">
              <a:solidFill>
                <a:srgbClr val="222222"/>
              </a:solidFill>
              <a:latin typeface="Inter"/>
              <a:ea typeface="Inter"/>
              <a:cs typeface="Inter"/>
              <a:sym typeface="Inter"/>
            </a:endParaRPr>
          </a:p>
        </p:txBody>
      </p:sp>
      <p:sp>
        <p:nvSpPr>
          <p:cNvPr id="4292" name="Google Shape;4292;p454"/>
          <p:cNvSpPr/>
          <p:nvPr/>
        </p:nvSpPr>
        <p:spPr>
          <a:xfrm>
            <a:off x="5666214" y="1289075"/>
            <a:ext cx="3238500" cy="3404400"/>
          </a:xfrm>
          <a:prstGeom prst="rect">
            <a:avLst/>
          </a:prstGeom>
          <a:solidFill>
            <a:srgbClr val="F8FBFB"/>
          </a:solidFill>
          <a:ln w="9525" cap="flat" cmpd="sng">
            <a:solidFill>
              <a:srgbClr val="B7B7B7"/>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endParaRPr sz="1000">
              <a:solidFill>
                <a:srgbClr val="222222"/>
              </a:solidFill>
              <a:latin typeface="Inter"/>
              <a:ea typeface="Inter"/>
              <a:cs typeface="Inter"/>
              <a:sym typeface="Inter"/>
            </a:endParaRPr>
          </a:p>
        </p:txBody>
      </p:sp>
      <p:grpSp>
        <p:nvGrpSpPr>
          <p:cNvPr id="4293" name="Google Shape;4293;p454"/>
          <p:cNvGrpSpPr/>
          <p:nvPr/>
        </p:nvGrpSpPr>
        <p:grpSpPr>
          <a:xfrm rot="5400000">
            <a:off x="4422923" y="-987408"/>
            <a:ext cx="269531" cy="8290875"/>
            <a:chOff x="3932946" y="3464538"/>
            <a:chExt cx="134215" cy="3506100"/>
          </a:xfrm>
        </p:grpSpPr>
        <p:grpSp>
          <p:nvGrpSpPr>
            <p:cNvPr id="4294" name="Google Shape;4294;p454"/>
            <p:cNvGrpSpPr/>
            <p:nvPr/>
          </p:nvGrpSpPr>
          <p:grpSpPr>
            <a:xfrm rot="-5400000">
              <a:off x="3966371" y="3435891"/>
              <a:ext cx="67366" cy="134215"/>
              <a:chOff x="4446130" y="1606192"/>
              <a:chExt cx="88756" cy="176832"/>
            </a:xfrm>
          </p:grpSpPr>
          <p:cxnSp>
            <p:nvCxnSpPr>
              <p:cNvPr id="4295" name="Google Shape;4295;p454"/>
              <p:cNvCxnSpPr/>
              <p:nvPr/>
            </p:nvCxnSpPr>
            <p:spPr>
              <a:xfrm>
                <a:off x="4446686" y="1606192"/>
                <a:ext cx="88200" cy="88200"/>
              </a:xfrm>
              <a:prstGeom prst="straightConnector1">
                <a:avLst/>
              </a:prstGeom>
              <a:noFill/>
              <a:ln w="28575" cap="flat" cmpd="sng">
                <a:solidFill>
                  <a:srgbClr val="222222"/>
                </a:solidFill>
                <a:prstDash val="solid"/>
                <a:round/>
                <a:headEnd type="none" w="med" len="med"/>
                <a:tailEnd type="none" w="med" len="med"/>
              </a:ln>
            </p:spPr>
          </p:cxnSp>
          <p:cxnSp>
            <p:nvCxnSpPr>
              <p:cNvPr id="4296" name="Google Shape;4296;p454"/>
              <p:cNvCxnSpPr/>
              <p:nvPr/>
            </p:nvCxnSpPr>
            <p:spPr>
              <a:xfrm rot="10800000" flipH="1">
                <a:off x="4446130" y="1694524"/>
                <a:ext cx="88500" cy="88500"/>
              </a:xfrm>
              <a:prstGeom prst="straightConnector1">
                <a:avLst/>
              </a:prstGeom>
              <a:noFill/>
              <a:ln w="28575" cap="flat" cmpd="sng">
                <a:solidFill>
                  <a:srgbClr val="222222"/>
                </a:solidFill>
                <a:prstDash val="solid"/>
                <a:round/>
                <a:headEnd type="none" w="med" len="med"/>
                <a:tailEnd type="none" w="med" len="med"/>
              </a:ln>
            </p:spPr>
          </p:cxnSp>
        </p:grpSp>
        <p:cxnSp>
          <p:nvCxnSpPr>
            <p:cNvPr id="4297" name="Google Shape;4297;p454"/>
            <p:cNvCxnSpPr/>
            <p:nvPr/>
          </p:nvCxnSpPr>
          <p:spPr>
            <a:xfrm rot="5400000">
              <a:off x="2246875" y="5217588"/>
              <a:ext cx="3506100" cy="0"/>
            </a:xfrm>
            <a:prstGeom prst="straightConnector1">
              <a:avLst/>
            </a:prstGeom>
            <a:noFill/>
            <a:ln w="28575" cap="flat" cmpd="sng">
              <a:solidFill>
                <a:srgbClr val="222222"/>
              </a:solidFill>
              <a:prstDash val="solid"/>
              <a:round/>
              <a:headEnd type="none" w="med" len="med"/>
              <a:tailEnd type="none" w="med" len="med"/>
            </a:ln>
          </p:spPr>
        </p:cxnSp>
      </p:grpSp>
      <p:cxnSp>
        <p:nvCxnSpPr>
          <p:cNvPr id="4298" name="Google Shape;4298;p454"/>
          <p:cNvCxnSpPr/>
          <p:nvPr/>
        </p:nvCxnSpPr>
        <p:spPr>
          <a:xfrm>
            <a:off x="2531582" y="2840562"/>
            <a:ext cx="0" cy="315600"/>
          </a:xfrm>
          <a:prstGeom prst="straightConnector1">
            <a:avLst/>
          </a:prstGeom>
          <a:noFill/>
          <a:ln w="9525" cap="flat" cmpd="sng">
            <a:solidFill>
              <a:srgbClr val="222222"/>
            </a:solidFill>
            <a:prstDash val="solid"/>
            <a:round/>
            <a:headEnd type="none" w="med" len="med"/>
            <a:tailEnd type="none" w="med" len="med"/>
          </a:ln>
        </p:spPr>
      </p:cxnSp>
      <p:cxnSp>
        <p:nvCxnSpPr>
          <p:cNvPr id="4299" name="Google Shape;4299;p454"/>
          <p:cNvCxnSpPr/>
          <p:nvPr/>
        </p:nvCxnSpPr>
        <p:spPr>
          <a:xfrm>
            <a:off x="4098915" y="2840562"/>
            <a:ext cx="0" cy="315600"/>
          </a:xfrm>
          <a:prstGeom prst="straightConnector1">
            <a:avLst/>
          </a:prstGeom>
          <a:noFill/>
          <a:ln w="9525" cap="flat" cmpd="sng">
            <a:solidFill>
              <a:srgbClr val="222222"/>
            </a:solidFill>
            <a:prstDash val="solid"/>
            <a:round/>
            <a:headEnd type="none" w="med" len="med"/>
            <a:tailEnd type="none" w="med" len="med"/>
          </a:ln>
        </p:spPr>
      </p:cxnSp>
      <p:cxnSp>
        <p:nvCxnSpPr>
          <p:cNvPr id="4300" name="Google Shape;4300;p454"/>
          <p:cNvCxnSpPr/>
          <p:nvPr/>
        </p:nvCxnSpPr>
        <p:spPr>
          <a:xfrm>
            <a:off x="5666221" y="2840562"/>
            <a:ext cx="0" cy="315600"/>
          </a:xfrm>
          <a:prstGeom prst="straightConnector1">
            <a:avLst/>
          </a:prstGeom>
          <a:noFill/>
          <a:ln w="9525" cap="flat" cmpd="sng">
            <a:solidFill>
              <a:srgbClr val="222222"/>
            </a:solidFill>
            <a:prstDash val="solid"/>
            <a:round/>
            <a:headEnd type="none" w="med" len="med"/>
            <a:tailEnd type="none" w="med" len="med"/>
          </a:ln>
        </p:spPr>
      </p:cxnSp>
      <p:cxnSp>
        <p:nvCxnSpPr>
          <p:cNvPr id="4301" name="Google Shape;4301;p454"/>
          <p:cNvCxnSpPr/>
          <p:nvPr/>
        </p:nvCxnSpPr>
        <p:spPr>
          <a:xfrm>
            <a:off x="7233528" y="2840562"/>
            <a:ext cx="0" cy="315600"/>
          </a:xfrm>
          <a:prstGeom prst="straightConnector1">
            <a:avLst/>
          </a:prstGeom>
          <a:noFill/>
          <a:ln w="9525" cap="flat" cmpd="sng">
            <a:solidFill>
              <a:srgbClr val="222222"/>
            </a:solidFill>
            <a:prstDash val="solid"/>
            <a:round/>
            <a:headEnd type="none" w="med" len="med"/>
            <a:tailEnd type="none" w="med" len="med"/>
          </a:ln>
        </p:spPr>
      </p:cxnSp>
      <p:cxnSp>
        <p:nvCxnSpPr>
          <p:cNvPr id="4302" name="Google Shape;4302;p454"/>
          <p:cNvCxnSpPr/>
          <p:nvPr/>
        </p:nvCxnSpPr>
        <p:spPr>
          <a:xfrm>
            <a:off x="1747930" y="3159285"/>
            <a:ext cx="0" cy="315600"/>
          </a:xfrm>
          <a:prstGeom prst="straightConnector1">
            <a:avLst/>
          </a:prstGeom>
          <a:noFill/>
          <a:ln w="9525" cap="flat" cmpd="sng">
            <a:solidFill>
              <a:srgbClr val="222222"/>
            </a:solidFill>
            <a:prstDash val="solid"/>
            <a:round/>
            <a:headEnd type="none" w="med" len="med"/>
            <a:tailEnd type="none" w="med" len="med"/>
          </a:ln>
        </p:spPr>
      </p:cxnSp>
      <p:cxnSp>
        <p:nvCxnSpPr>
          <p:cNvPr id="4303" name="Google Shape;4303;p454"/>
          <p:cNvCxnSpPr/>
          <p:nvPr/>
        </p:nvCxnSpPr>
        <p:spPr>
          <a:xfrm>
            <a:off x="3315240" y="3159285"/>
            <a:ext cx="0" cy="315600"/>
          </a:xfrm>
          <a:prstGeom prst="straightConnector1">
            <a:avLst/>
          </a:prstGeom>
          <a:noFill/>
          <a:ln w="9525" cap="flat" cmpd="sng">
            <a:solidFill>
              <a:srgbClr val="222222"/>
            </a:solidFill>
            <a:prstDash val="solid"/>
            <a:round/>
            <a:headEnd type="none" w="med" len="med"/>
            <a:tailEnd type="none" w="med" len="med"/>
          </a:ln>
        </p:spPr>
      </p:cxnSp>
      <p:cxnSp>
        <p:nvCxnSpPr>
          <p:cNvPr id="4304" name="Google Shape;4304;p454"/>
          <p:cNvCxnSpPr/>
          <p:nvPr/>
        </p:nvCxnSpPr>
        <p:spPr>
          <a:xfrm>
            <a:off x="4882550" y="3159285"/>
            <a:ext cx="0" cy="315600"/>
          </a:xfrm>
          <a:prstGeom prst="straightConnector1">
            <a:avLst/>
          </a:prstGeom>
          <a:noFill/>
          <a:ln w="9525" cap="flat" cmpd="sng">
            <a:solidFill>
              <a:srgbClr val="222222"/>
            </a:solidFill>
            <a:prstDash val="solid"/>
            <a:round/>
            <a:headEnd type="none" w="med" len="med"/>
            <a:tailEnd type="none" w="med" len="med"/>
          </a:ln>
        </p:spPr>
      </p:cxnSp>
      <p:cxnSp>
        <p:nvCxnSpPr>
          <p:cNvPr id="4305" name="Google Shape;4305;p454"/>
          <p:cNvCxnSpPr/>
          <p:nvPr/>
        </p:nvCxnSpPr>
        <p:spPr>
          <a:xfrm>
            <a:off x="6449886" y="3159285"/>
            <a:ext cx="0" cy="315600"/>
          </a:xfrm>
          <a:prstGeom prst="straightConnector1">
            <a:avLst/>
          </a:prstGeom>
          <a:noFill/>
          <a:ln w="9525" cap="flat" cmpd="sng">
            <a:solidFill>
              <a:srgbClr val="222222"/>
            </a:solidFill>
            <a:prstDash val="solid"/>
            <a:round/>
            <a:headEnd type="none" w="med" len="med"/>
            <a:tailEnd type="none" w="med" len="med"/>
          </a:ln>
        </p:spPr>
      </p:cxnSp>
      <p:cxnSp>
        <p:nvCxnSpPr>
          <p:cNvPr id="4306" name="Google Shape;4306;p454"/>
          <p:cNvCxnSpPr/>
          <p:nvPr/>
        </p:nvCxnSpPr>
        <p:spPr>
          <a:xfrm>
            <a:off x="8017196" y="3159285"/>
            <a:ext cx="0" cy="315600"/>
          </a:xfrm>
          <a:prstGeom prst="straightConnector1">
            <a:avLst/>
          </a:prstGeom>
          <a:noFill/>
          <a:ln w="9525" cap="flat" cmpd="sng">
            <a:solidFill>
              <a:srgbClr val="222222"/>
            </a:solidFill>
            <a:prstDash val="solid"/>
            <a:round/>
            <a:headEnd type="none" w="med" len="med"/>
            <a:tailEnd type="none" w="med" len="med"/>
          </a:ln>
        </p:spPr>
      </p:cxnSp>
      <p:cxnSp>
        <p:nvCxnSpPr>
          <p:cNvPr id="4307" name="Google Shape;4307;p454"/>
          <p:cNvCxnSpPr/>
          <p:nvPr/>
        </p:nvCxnSpPr>
        <p:spPr>
          <a:xfrm>
            <a:off x="993176" y="2840562"/>
            <a:ext cx="0" cy="315600"/>
          </a:xfrm>
          <a:prstGeom prst="straightConnector1">
            <a:avLst/>
          </a:prstGeom>
          <a:noFill/>
          <a:ln w="9525" cap="flat" cmpd="sng">
            <a:solidFill>
              <a:srgbClr val="222222"/>
            </a:solidFill>
            <a:prstDash val="solid"/>
            <a:round/>
            <a:headEnd type="none" w="med" len="med"/>
            <a:tailEnd type="none" w="med" len="med"/>
          </a:ln>
        </p:spPr>
      </p:cxnSp>
      <p:grpSp>
        <p:nvGrpSpPr>
          <p:cNvPr id="4308" name="Google Shape;4308;p454"/>
          <p:cNvGrpSpPr/>
          <p:nvPr/>
        </p:nvGrpSpPr>
        <p:grpSpPr>
          <a:xfrm>
            <a:off x="909473" y="3057044"/>
            <a:ext cx="167392" cy="167265"/>
            <a:chOff x="1250225" y="3016726"/>
            <a:chExt cx="189443" cy="189300"/>
          </a:xfrm>
        </p:grpSpPr>
        <p:sp>
          <p:nvSpPr>
            <p:cNvPr id="4309" name="Google Shape;4309;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10" name="Google Shape;4310;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1</a:t>
              </a:r>
              <a:endParaRPr sz="700">
                <a:latin typeface="Inter SemiBold"/>
                <a:ea typeface="Inter SemiBold"/>
                <a:cs typeface="Inter SemiBold"/>
                <a:sym typeface="Inter SemiBold"/>
              </a:endParaRPr>
            </a:p>
          </p:txBody>
        </p:sp>
      </p:grpSp>
      <p:grpSp>
        <p:nvGrpSpPr>
          <p:cNvPr id="4311" name="Google Shape;4311;p454"/>
          <p:cNvGrpSpPr/>
          <p:nvPr/>
        </p:nvGrpSpPr>
        <p:grpSpPr>
          <a:xfrm>
            <a:off x="1664256" y="3057044"/>
            <a:ext cx="167392" cy="167265"/>
            <a:chOff x="1250225" y="3016726"/>
            <a:chExt cx="189443" cy="189300"/>
          </a:xfrm>
        </p:grpSpPr>
        <p:sp>
          <p:nvSpPr>
            <p:cNvPr id="4312" name="Google Shape;4312;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13" name="Google Shape;4313;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2</a:t>
              </a:r>
              <a:endParaRPr sz="700">
                <a:latin typeface="Inter SemiBold"/>
                <a:ea typeface="Inter SemiBold"/>
                <a:cs typeface="Inter SemiBold"/>
                <a:sym typeface="Inter SemiBold"/>
              </a:endParaRPr>
            </a:p>
          </p:txBody>
        </p:sp>
      </p:grpSp>
      <p:grpSp>
        <p:nvGrpSpPr>
          <p:cNvPr id="4314" name="Google Shape;4314;p454"/>
          <p:cNvGrpSpPr/>
          <p:nvPr/>
        </p:nvGrpSpPr>
        <p:grpSpPr>
          <a:xfrm>
            <a:off x="2447898" y="3057044"/>
            <a:ext cx="167392" cy="167265"/>
            <a:chOff x="1250225" y="3016726"/>
            <a:chExt cx="189443" cy="189300"/>
          </a:xfrm>
        </p:grpSpPr>
        <p:sp>
          <p:nvSpPr>
            <p:cNvPr id="4315" name="Google Shape;4315;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16" name="Google Shape;4316;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3</a:t>
              </a:r>
              <a:endParaRPr sz="700">
                <a:latin typeface="Inter SemiBold"/>
                <a:ea typeface="Inter SemiBold"/>
                <a:cs typeface="Inter SemiBold"/>
                <a:sym typeface="Inter SemiBold"/>
              </a:endParaRPr>
            </a:p>
          </p:txBody>
        </p:sp>
      </p:grpSp>
      <p:grpSp>
        <p:nvGrpSpPr>
          <p:cNvPr id="4317" name="Google Shape;4317;p454"/>
          <p:cNvGrpSpPr/>
          <p:nvPr/>
        </p:nvGrpSpPr>
        <p:grpSpPr>
          <a:xfrm>
            <a:off x="3231560" y="3057044"/>
            <a:ext cx="167392" cy="167265"/>
            <a:chOff x="1250225" y="3016726"/>
            <a:chExt cx="189443" cy="189300"/>
          </a:xfrm>
        </p:grpSpPr>
        <p:sp>
          <p:nvSpPr>
            <p:cNvPr id="4318" name="Google Shape;4318;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19" name="Google Shape;4319;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4</a:t>
              </a:r>
              <a:endParaRPr sz="700">
                <a:latin typeface="Inter SemiBold"/>
                <a:ea typeface="Inter SemiBold"/>
                <a:cs typeface="Inter SemiBold"/>
                <a:sym typeface="Inter SemiBold"/>
              </a:endParaRPr>
            </a:p>
          </p:txBody>
        </p:sp>
      </p:grpSp>
      <p:grpSp>
        <p:nvGrpSpPr>
          <p:cNvPr id="4320" name="Google Shape;4320;p454"/>
          <p:cNvGrpSpPr/>
          <p:nvPr/>
        </p:nvGrpSpPr>
        <p:grpSpPr>
          <a:xfrm>
            <a:off x="4015211" y="3057044"/>
            <a:ext cx="167392" cy="167265"/>
            <a:chOff x="1250225" y="3016726"/>
            <a:chExt cx="189443" cy="189300"/>
          </a:xfrm>
        </p:grpSpPr>
        <p:sp>
          <p:nvSpPr>
            <p:cNvPr id="4321" name="Google Shape;4321;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22" name="Google Shape;4322;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5</a:t>
              </a:r>
              <a:endParaRPr sz="700">
                <a:latin typeface="Inter SemiBold"/>
                <a:ea typeface="Inter SemiBold"/>
                <a:cs typeface="Inter SemiBold"/>
                <a:sym typeface="Inter SemiBold"/>
              </a:endParaRPr>
            </a:p>
          </p:txBody>
        </p:sp>
      </p:grpSp>
      <p:grpSp>
        <p:nvGrpSpPr>
          <p:cNvPr id="4323" name="Google Shape;4323;p454"/>
          <p:cNvGrpSpPr/>
          <p:nvPr/>
        </p:nvGrpSpPr>
        <p:grpSpPr>
          <a:xfrm>
            <a:off x="4798880" y="3057044"/>
            <a:ext cx="167392" cy="167265"/>
            <a:chOff x="1250225" y="3016726"/>
            <a:chExt cx="189443" cy="189300"/>
          </a:xfrm>
        </p:grpSpPr>
        <p:sp>
          <p:nvSpPr>
            <p:cNvPr id="4324" name="Google Shape;4324;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25" name="Google Shape;4325;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6</a:t>
              </a:r>
              <a:endParaRPr sz="700">
                <a:latin typeface="Inter SemiBold"/>
                <a:ea typeface="Inter SemiBold"/>
                <a:cs typeface="Inter SemiBold"/>
                <a:sym typeface="Inter SemiBold"/>
              </a:endParaRPr>
            </a:p>
          </p:txBody>
        </p:sp>
      </p:grpSp>
      <p:grpSp>
        <p:nvGrpSpPr>
          <p:cNvPr id="4326" name="Google Shape;4326;p454"/>
          <p:cNvGrpSpPr/>
          <p:nvPr/>
        </p:nvGrpSpPr>
        <p:grpSpPr>
          <a:xfrm>
            <a:off x="5582524" y="3057044"/>
            <a:ext cx="167392" cy="167265"/>
            <a:chOff x="1250225" y="3016726"/>
            <a:chExt cx="189443" cy="189300"/>
          </a:xfrm>
        </p:grpSpPr>
        <p:sp>
          <p:nvSpPr>
            <p:cNvPr id="4327" name="Google Shape;4327;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28" name="Google Shape;4328;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7</a:t>
              </a:r>
              <a:endParaRPr sz="700">
                <a:latin typeface="Inter SemiBold"/>
                <a:ea typeface="Inter SemiBold"/>
                <a:cs typeface="Inter SemiBold"/>
                <a:sym typeface="Inter SemiBold"/>
              </a:endParaRPr>
            </a:p>
          </p:txBody>
        </p:sp>
      </p:grpSp>
      <p:grpSp>
        <p:nvGrpSpPr>
          <p:cNvPr id="4329" name="Google Shape;4329;p454"/>
          <p:cNvGrpSpPr/>
          <p:nvPr/>
        </p:nvGrpSpPr>
        <p:grpSpPr>
          <a:xfrm>
            <a:off x="6366181" y="3057044"/>
            <a:ext cx="167392" cy="167265"/>
            <a:chOff x="1250225" y="3016726"/>
            <a:chExt cx="189443" cy="189300"/>
          </a:xfrm>
        </p:grpSpPr>
        <p:sp>
          <p:nvSpPr>
            <p:cNvPr id="4330" name="Google Shape;4330;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31" name="Google Shape;4331;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8</a:t>
              </a:r>
              <a:endParaRPr sz="700">
                <a:latin typeface="Inter SemiBold"/>
                <a:ea typeface="Inter SemiBold"/>
                <a:cs typeface="Inter SemiBold"/>
                <a:sym typeface="Inter SemiBold"/>
              </a:endParaRPr>
            </a:p>
          </p:txBody>
        </p:sp>
      </p:grpSp>
      <p:grpSp>
        <p:nvGrpSpPr>
          <p:cNvPr id="4332" name="Google Shape;4332;p454"/>
          <p:cNvGrpSpPr/>
          <p:nvPr/>
        </p:nvGrpSpPr>
        <p:grpSpPr>
          <a:xfrm>
            <a:off x="7149849" y="3057044"/>
            <a:ext cx="167392" cy="167265"/>
            <a:chOff x="1250225" y="3016726"/>
            <a:chExt cx="189443" cy="189300"/>
          </a:xfrm>
        </p:grpSpPr>
        <p:sp>
          <p:nvSpPr>
            <p:cNvPr id="4333" name="Google Shape;4333;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34" name="Google Shape;4334;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9</a:t>
              </a:r>
              <a:endParaRPr sz="700">
                <a:latin typeface="Inter SemiBold"/>
                <a:ea typeface="Inter SemiBold"/>
                <a:cs typeface="Inter SemiBold"/>
                <a:sym typeface="Inter SemiBold"/>
              </a:endParaRPr>
            </a:p>
          </p:txBody>
        </p:sp>
      </p:grpSp>
      <p:grpSp>
        <p:nvGrpSpPr>
          <p:cNvPr id="4335" name="Google Shape;4335;p454"/>
          <p:cNvGrpSpPr/>
          <p:nvPr/>
        </p:nvGrpSpPr>
        <p:grpSpPr>
          <a:xfrm>
            <a:off x="7933506" y="3057044"/>
            <a:ext cx="167392" cy="167265"/>
            <a:chOff x="1250225" y="3016726"/>
            <a:chExt cx="189443" cy="189300"/>
          </a:xfrm>
        </p:grpSpPr>
        <p:sp>
          <p:nvSpPr>
            <p:cNvPr id="4336" name="Google Shape;4336;p454"/>
            <p:cNvSpPr/>
            <p:nvPr/>
          </p:nvSpPr>
          <p:spPr>
            <a:xfrm>
              <a:off x="1250368" y="3016726"/>
              <a:ext cx="189300" cy="1893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700">
                <a:latin typeface="Inter SemiBold"/>
                <a:ea typeface="Inter SemiBold"/>
                <a:cs typeface="Inter SemiBold"/>
                <a:sym typeface="Inter SemiBold"/>
              </a:endParaRPr>
            </a:p>
          </p:txBody>
        </p:sp>
        <p:sp>
          <p:nvSpPr>
            <p:cNvPr id="4337" name="Google Shape;4337;p454"/>
            <p:cNvSpPr txBox="1"/>
            <p:nvPr/>
          </p:nvSpPr>
          <p:spPr>
            <a:xfrm>
              <a:off x="1250225" y="3032575"/>
              <a:ext cx="189300" cy="148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latin typeface="Inter SemiBold"/>
                  <a:ea typeface="Inter SemiBold"/>
                  <a:cs typeface="Inter SemiBold"/>
                  <a:sym typeface="Inter SemiBold"/>
                </a:rPr>
                <a:t>10</a:t>
              </a:r>
              <a:endParaRPr sz="700">
                <a:latin typeface="Inter SemiBold"/>
                <a:ea typeface="Inter SemiBold"/>
                <a:cs typeface="Inter SemiBold"/>
                <a:sym typeface="Inter SemiBold"/>
              </a:endParaRPr>
            </a:p>
          </p:txBody>
        </p:sp>
      </p:grpSp>
      <p:sp>
        <p:nvSpPr>
          <p:cNvPr id="4338" name="Google Shape;4338;p454"/>
          <p:cNvSpPr/>
          <p:nvPr/>
        </p:nvSpPr>
        <p:spPr>
          <a:xfrm>
            <a:off x="404648" y="1759500"/>
            <a:ext cx="1188600" cy="1148400"/>
          </a:xfrm>
          <a:prstGeom prst="rect">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Phase out legacy VPN for 3rd party access </a:t>
            </a:r>
            <a:endParaRPr sz="1000">
              <a:solidFill>
                <a:srgbClr val="FFFFFF"/>
              </a:solidFill>
              <a:latin typeface="Inter Medium"/>
              <a:ea typeface="Inter Medium"/>
              <a:cs typeface="Inter Medium"/>
              <a:sym typeface="Inter Medium"/>
            </a:endParaRPr>
          </a:p>
          <a:p>
            <a:pPr marL="0" lvl="0" indent="0" algn="l" rtl="0">
              <a:spcBef>
                <a:spcPts val="0"/>
              </a:spcBef>
              <a:spcAft>
                <a:spcPts val="0"/>
              </a:spcAft>
              <a:buNone/>
            </a:pPr>
            <a:endParaRPr sz="1000">
              <a:solidFill>
                <a:srgbClr val="FFFFFF"/>
              </a:solidFill>
              <a:latin typeface="Inter Medium"/>
              <a:ea typeface="Inter Medium"/>
              <a:cs typeface="Inter Medium"/>
              <a:sym typeface="Inter Medium"/>
            </a:endParaRPr>
          </a:p>
        </p:txBody>
      </p:sp>
      <p:sp>
        <p:nvSpPr>
          <p:cNvPr id="4339" name="Google Shape;4339;p454"/>
          <p:cNvSpPr/>
          <p:nvPr/>
        </p:nvSpPr>
        <p:spPr>
          <a:xfrm>
            <a:off x="1935646" y="1759500"/>
            <a:ext cx="1188600" cy="1148400"/>
          </a:xfrm>
          <a:prstGeom prst="rect">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Retire legacy VPN for remote access</a:t>
            </a:r>
            <a:endParaRPr sz="1000">
              <a:solidFill>
                <a:srgbClr val="FFFFFF"/>
              </a:solidFill>
              <a:latin typeface="Inter Medium"/>
              <a:ea typeface="Inter Medium"/>
              <a:cs typeface="Inter Medium"/>
              <a:sym typeface="Inter Medium"/>
            </a:endParaRPr>
          </a:p>
        </p:txBody>
      </p:sp>
      <p:sp>
        <p:nvSpPr>
          <p:cNvPr id="4340" name="Google Shape;4340;p454"/>
          <p:cNvSpPr/>
          <p:nvPr/>
        </p:nvSpPr>
        <p:spPr>
          <a:xfrm>
            <a:off x="3509617" y="1759500"/>
            <a:ext cx="1188600" cy="1148400"/>
          </a:xfrm>
          <a:prstGeom prst="rect">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Consolidate SWG, CASB, ZTNA &amp; RBI as contracts renew</a:t>
            </a:r>
            <a:endParaRPr sz="1000">
              <a:solidFill>
                <a:srgbClr val="FFFFFF"/>
              </a:solidFill>
              <a:latin typeface="Inter Medium"/>
              <a:ea typeface="Inter Medium"/>
              <a:cs typeface="Inter Medium"/>
              <a:sym typeface="Inter Medium"/>
            </a:endParaRPr>
          </a:p>
        </p:txBody>
      </p:sp>
      <p:sp>
        <p:nvSpPr>
          <p:cNvPr id="4341" name="Google Shape;4341;p454"/>
          <p:cNvSpPr/>
          <p:nvPr/>
        </p:nvSpPr>
        <p:spPr>
          <a:xfrm>
            <a:off x="5070270" y="1759500"/>
            <a:ext cx="1188600" cy="1148400"/>
          </a:xfrm>
          <a:prstGeom prst="rect">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73150"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Phase out network</a:t>
            </a:r>
            <a:r>
              <a:rPr lang="en" sz="800">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security appliances &amp; private circuits</a:t>
            </a:r>
            <a:endParaRPr sz="1000">
              <a:solidFill>
                <a:srgbClr val="FFFFFF"/>
              </a:solidFill>
              <a:latin typeface="Inter Medium"/>
              <a:ea typeface="Inter Medium"/>
              <a:cs typeface="Inter Medium"/>
              <a:sym typeface="Inter Medium"/>
            </a:endParaRPr>
          </a:p>
        </p:txBody>
      </p:sp>
      <p:sp>
        <p:nvSpPr>
          <p:cNvPr id="4342" name="Google Shape;4342;p454"/>
          <p:cNvSpPr/>
          <p:nvPr/>
        </p:nvSpPr>
        <p:spPr>
          <a:xfrm>
            <a:off x="6637596" y="1759500"/>
            <a:ext cx="1188600" cy="1148400"/>
          </a:xfrm>
          <a:prstGeom prst="rect">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Eliminate private </a:t>
            </a:r>
            <a:br>
              <a:rPr lang="en" sz="1000">
                <a:solidFill>
                  <a:srgbClr val="FFFFFF"/>
                </a:solidFill>
                <a:latin typeface="Inter Medium"/>
                <a:ea typeface="Inter Medium"/>
                <a:cs typeface="Inter Medium"/>
                <a:sym typeface="Inter Medium"/>
              </a:rPr>
            </a:br>
            <a:r>
              <a:rPr lang="en" sz="1000">
                <a:solidFill>
                  <a:srgbClr val="FFFFFF"/>
                </a:solidFill>
                <a:latin typeface="Inter Medium"/>
                <a:ea typeface="Inter Medium"/>
                <a:cs typeface="Inter Medium"/>
                <a:sym typeface="Inter Medium"/>
              </a:rPr>
              <a:t>circuits</a:t>
            </a:r>
            <a:endParaRPr sz="1000">
              <a:solidFill>
                <a:srgbClr val="FFFFFF"/>
              </a:solidFill>
              <a:latin typeface="Inter Medium"/>
              <a:ea typeface="Inter Medium"/>
              <a:cs typeface="Inter Medium"/>
              <a:sym typeface="Inter Medium"/>
            </a:endParaRPr>
          </a:p>
        </p:txBody>
      </p:sp>
      <p:sp>
        <p:nvSpPr>
          <p:cNvPr id="4343" name="Google Shape;4343;p454"/>
          <p:cNvSpPr/>
          <p:nvPr/>
        </p:nvSpPr>
        <p:spPr>
          <a:xfrm>
            <a:off x="1148560" y="3408550"/>
            <a:ext cx="1188600" cy="1148400"/>
          </a:xfrm>
          <a:prstGeom prst="rect">
            <a:avLst/>
          </a:prstGeom>
          <a:solidFill>
            <a:srgbClr val="003682"/>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Adopt zero trust security posture for remote work</a:t>
            </a:r>
            <a:endParaRPr sz="1000">
              <a:solidFill>
                <a:srgbClr val="FFFFFF"/>
              </a:solidFill>
              <a:latin typeface="Inter Medium"/>
              <a:ea typeface="Inter Medium"/>
              <a:cs typeface="Inter Medium"/>
              <a:sym typeface="Inter Medium"/>
            </a:endParaRPr>
          </a:p>
        </p:txBody>
      </p:sp>
      <p:sp>
        <p:nvSpPr>
          <p:cNvPr id="4344" name="Google Shape;4344;p454"/>
          <p:cNvSpPr/>
          <p:nvPr/>
        </p:nvSpPr>
        <p:spPr>
          <a:xfrm>
            <a:off x="2715885" y="3408550"/>
            <a:ext cx="1188600" cy="1148400"/>
          </a:xfrm>
          <a:prstGeom prst="rect">
            <a:avLst/>
          </a:prstGeom>
          <a:solidFill>
            <a:srgbClr val="003682"/>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Strengthen sensitive data visibility and control</a:t>
            </a:r>
            <a:endParaRPr sz="1000">
              <a:solidFill>
                <a:srgbClr val="FFFFFF"/>
              </a:solidFill>
              <a:latin typeface="Inter Medium"/>
              <a:ea typeface="Inter Medium"/>
              <a:cs typeface="Inter Medium"/>
              <a:sym typeface="Inter Medium"/>
            </a:endParaRPr>
          </a:p>
        </p:txBody>
      </p:sp>
      <p:sp>
        <p:nvSpPr>
          <p:cNvPr id="4345" name="Google Shape;4345;p454"/>
          <p:cNvSpPr/>
          <p:nvPr/>
        </p:nvSpPr>
        <p:spPr>
          <a:xfrm>
            <a:off x="4289829" y="3408550"/>
            <a:ext cx="1188600" cy="1148400"/>
          </a:xfrm>
          <a:prstGeom prst="rect">
            <a:avLst/>
          </a:prstGeom>
          <a:solidFill>
            <a:srgbClr val="003682"/>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Adopt zero trust security posture for office locations</a:t>
            </a:r>
            <a:endParaRPr sz="1000">
              <a:solidFill>
                <a:srgbClr val="FFFFFF"/>
              </a:solidFill>
              <a:latin typeface="Inter Medium"/>
              <a:ea typeface="Inter Medium"/>
              <a:cs typeface="Inter Medium"/>
              <a:sym typeface="Inter Medium"/>
            </a:endParaRPr>
          </a:p>
        </p:txBody>
      </p:sp>
      <p:sp>
        <p:nvSpPr>
          <p:cNvPr id="4346" name="Google Shape;4346;p454"/>
          <p:cNvSpPr/>
          <p:nvPr/>
        </p:nvSpPr>
        <p:spPr>
          <a:xfrm>
            <a:off x="5857155" y="3408550"/>
            <a:ext cx="1188600" cy="1148400"/>
          </a:xfrm>
          <a:prstGeom prst="rect">
            <a:avLst/>
          </a:prstGeom>
          <a:solidFill>
            <a:srgbClr val="003682"/>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Secure app-to- app</a:t>
            </a:r>
            <a:r>
              <a:rPr lang="en" sz="800">
                <a:solidFill>
                  <a:srgbClr val="FFFFFF"/>
                </a:solidFill>
                <a:latin typeface="Inter Medium"/>
                <a:ea typeface="Inter Medium"/>
                <a:cs typeface="Inter Medium"/>
                <a:sym typeface="Inter Medium"/>
              </a:rPr>
              <a:t> </a:t>
            </a:r>
            <a:r>
              <a:rPr lang="en" sz="1000">
                <a:solidFill>
                  <a:srgbClr val="FFFFFF"/>
                </a:solidFill>
                <a:latin typeface="Inter Medium"/>
                <a:ea typeface="Inter Medium"/>
                <a:cs typeface="Inter Medium"/>
                <a:sym typeface="Inter Medium"/>
              </a:rPr>
              <a:t>connectivity across a hybrid cloud environment</a:t>
            </a:r>
            <a:endParaRPr sz="1000">
              <a:solidFill>
                <a:srgbClr val="FFFFFF"/>
              </a:solidFill>
              <a:latin typeface="Inter Medium"/>
              <a:ea typeface="Inter Medium"/>
              <a:cs typeface="Inter Medium"/>
              <a:sym typeface="Inter Medium"/>
            </a:endParaRPr>
          </a:p>
          <a:p>
            <a:pPr marL="0" lvl="0" indent="0" algn="l" rtl="0">
              <a:spcBef>
                <a:spcPts val="0"/>
              </a:spcBef>
              <a:spcAft>
                <a:spcPts val="0"/>
              </a:spcAft>
              <a:buNone/>
            </a:pPr>
            <a:endParaRPr sz="1000">
              <a:solidFill>
                <a:srgbClr val="FFFFFF"/>
              </a:solidFill>
              <a:latin typeface="Inter Medium"/>
              <a:ea typeface="Inter Medium"/>
              <a:cs typeface="Inter Medium"/>
              <a:sym typeface="Inter Medium"/>
            </a:endParaRPr>
          </a:p>
          <a:p>
            <a:pPr marL="0" lvl="0" indent="0" algn="l" rtl="0">
              <a:spcBef>
                <a:spcPts val="0"/>
              </a:spcBef>
              <a:spcAft>
                <a:spcPts val="0"/>
              </a:spcAft>
              <a:buNone/>
            </a:pPr>
            <a:endParaRPr sz="1000">
              <a:solidFill>
                <a:srgbClr val="FFFFFF"/>
              </a:solidFill>
              <a:latin typeface="Inter Medium"/>
              <a:ea typeface="Inter Medium"/>
              <a:cs typeface="Inter Medium"/>
              <a:sym typeface="Inter Medium"/>
            </a:endParaRPr>
          </a:p>
        </p:txBody>
      </p:sp>
      <p:sp>
        <p:nvSpPr>
          <p:cNvPr id="4347" name="Google Shape;4347;p454"/>
          <p:cNvSpPr/>
          <p:nvPr/>
        </p:nvSpPr>
        <p:spPr>
          <a:xfrm>
            <a:off x="7424481" y="3408550"/>
            <a:ext cx="1188600" cy="1148400"/>
          </a:xfrm>
          <a:prstGeom prst="rect">
            <a:avLst/>
          </a:prstGeom>
          <a:solidFill>
            <a:srgbClr val="003682"/>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Inter Medium"/>
                <a:ea typeface="Inter Medium"/>
                <a:cs typeface="Inter Medium"/>
                <a:sym typeface="Inter Medium"/>
              </a:rPr>
              <a:t>Embrace full zero trust security </a:t>
            </a:r>
            <a:br>
              <a:rPr lang="en" sz="1000">
                <a:solidFill>
                  <a:srgbClr val="FFFFFF"/>
                </a:solidFill>
                <a:latin typeface="Inter Medium"/>
                <a:ea typeface="Inter Medium"/>
                <a:cs typeface="Inter Medium"/>
                <a:sym typeface="Inter Medium"/>
              </a:rPr>
            </a:br>
            <a:r>
              <a:rPr lang="en" sz="1000">
                <a:solidFill>
                  <a:srgbClr val="FFFFFF"/>
                </a:solidFill>
                <a:latin typeface="Inter Medium"/>
                <a:ea typeface="Inter Medium"/>
                <a:cs typeface="Inter Medium"/>
                <a:sym typeface="Inter Medium"/>
              </a:rPr>
              <a:t>posture </a:t>
            </a:r>
            <a:endParaRPr sz="1000">
              <a:solidFill>
                <a:srgbClr val="FFFFFF"/>
              </a:solidFill>
              <a:latin typeface="Inter Medium"/>
              <a:ea typeface="Inter Medium"/>
              <a:cs typeface="Inter Medium"/>
              <a:sym typeface="Inter Medium"/>
            </a:endParaRPr>
          </a:p>
          <a:p>
            <a:pPr marL="0" lvl="0" indent="0" algn="l" rtl="0">
              <a:spcBef>
                <a:spcPts val="0"/>
              </a:spcBef>
              <a:spcAft>
                <a:spcPts val="0"/>
              </a:spcAft>
              <a:buNone/>
            </a:pPr>
            <a:endParaRPr sz="1000">
              <a:solidFill>
                <a:srgbClr val="FFFFFF"/>
              </a:solidFill>
              <a:latin typeface="Inter Medium"/>
              <a:ea typeface="Inter Medium"/>
              <a:cs typeface="Inter Medium"/>
              <a:sym typeface="Inter Medium"/>
            </a:endParaRPr>
          </a:p>
          <a:p>
            <a:pPr marL="0" lvl="0" indent="0" algn="l" rtl="0">
              <a:spcBef>
                <a:spcPts val="0"/>
              </a:spcBef>
              <a:spcAft>
                <a:spcPts val="0"/>
              </a:spcAft>
              <a:buNone/>
            </a:pPr>
            <a:endParaRPr sz="1000">
              <a:solidFill>
                <a:srgbClr val="FFFFFF"/>
              </a:solidFill>
              <a:latin typeface="Inter Medium"/>
              <a:ea typeface="Inter Medium"/>
              <a:cs typeface="Inter Medium"/>
              <a:sym typeface="Inter Medium"/>
            </a:endParaRPr>
          </a:p>
        </p:txBody>
      </p:sp>
      <p:sp>
        <p:nvSpPr>
          <p:cNvPr id="4348" name="Google Shape;4348;p454"/>
          <p:cNvSpPr/>
          <p:nvPr/>
        </p:nvSpPr>
        <p:spPr>
          <a:xfrm>
            <a:off x="239300" y="1301991"/>
            <a:ext cx="2292000" cy="31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222222"/>
                </a:solidFill>
                <a:latin typeface="Inter"/>
                <a:ea typeface="Inter"/>
                <a:cs typeface="Inter"/>
                <a:sym typeface="Inter"/>
              </a:rPr>
              <a:t>STEP 1-3</a:t>
            </a:r>
            <a:endParaRPr sz="700">
              <a:solidFill>
                <a:srgbClr val="222222"/>
              </a:solidFill>
              <a:latin typeface="Inter"/>
              <a:ea typeface="Inter"/>
              <a:cs typeface="Inter"/>
              <a:sym typeface="Inter"/>
            </a:endParaRPr>
          </a:p>
          <a:p>
            <a:pPr marL="0" lvl="0" indent="0" algn="ctr" rtl="0">
              <a:spcBef>
                <a:spcPts val="0"/>
              </a:spcBef>
              <a:spcAft>
                <a:spcPts val="0"/>
              </a:spcAft>
              <a:buNone/>
            </a:pPr>
            <a:r>
              <a:rPr lang="en" sz="1000">
                <a:solidFill>
                  <a:srgbClr val="222222"/>
                </a:solidFill>
                <a:latin typeface="Inter SemiBold"/>
                <a:ea typeface="Inter SemiBold"/>
                <a:cs typeface="Inter SemiBold"/>
                <a:sym typeface="Inter SemiBold"/>
              </a:rPr>
              <a:t>Start with ZTNA</a:t>
            </a:r>
            <a:endParaRPr sz="1000">
              <a:solidFill>
                <a:srgbClr val="222222"/>
              </a:solidFill>
              <a:latin typeface="Inter SemiBold"/>
              <a:ea typeface="Inter SemiBold"/>
              <a:cs typeface="Inter SemiBold"/>
              <a:sym typeface="Inter SemiBold"/>
            </a:endParaRPr>
          </a:p>
        </p:txBody>
      </p:sp>
      <p:sp>
        <p:nvSpPr>
          <p:cNvPr id="4349" name="Google Shape;4349;p454"/>
          <p:cNvSpPr/>
          <p:nvPr/>
        </p:nvSpPr>
        <p:spPr>
          <a:xfrm>
            <a:off x="5666201" y="1301991"/>
            <a:ext cx="3238500" cy="31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222222"/>
                </a:solidFill>
                <a:latin typeface="Inter"/>
                <a:ea typeface="Inter"/>
                <a:cs typeface="Inter"/>
                <a:sym typeface="Inter"/>
              </a:rPr>
              <a:t>STEP 7-10</a:t>
            </a:r>
            <a:endParaRPr sz="700">
              <a:solidFill>
                <a:srgbClr val="222222"/>
              </a:solidFill>
              <a:latin typeface="Inter"/>
              <a:ea typeface="Inter"/>
              <a:cs typeface="Inter"/>
              <a:sym typeface="Inter"/>
            </a:endParaRPr>
          </a:p>
          <a:p>
            <a:pPr marL="0" lvl="0" indent="0" algn="ctr" rtl="0">
              <a:spcBef>
                <a:spcPts val="0"/>
              </a:spcBef>
              <a:spcAft>
                <a:spcPts val="0"/>
              </a:spcAft>
              <a:buNone/>
            </a:pPr>
            <a:r>
              <a:rPr lang="en" sz="1000">
                <a:solidFill>
                  <a:srgbClr val="222222"/>
                </a:solidFill>
                <a:latin typeface="Inter SemiBold"/>
                <a:ea typeface="Inter SemiBold"/>
                <a:cs typeface="Inter SemiBold"/>
                <a:sym typeface="Inter SemiBold"/>
              </a:rPr>
              <a:t>Transform Networking and Security</a:t>
            </a:r>
            <a:endParaRPr sz="1000">
              <a:solidFill>
                <a:srgbClr val="222222"/>
              </a:solidFill>
              <a:latin typeface="Inter SemiBold"/>
              <a:ea typeface="Inter SemiBold"/>
              <a:cs typeface="Inter SemiBold"/>
              <a:sym typeface="Inter SemiBold"/>
            </a:endParaRPr>
          </a:p>
        </p:txBody>
      </p:sp>
      <p:sp>
        <p:nvSpPr>
          <p:cNvPr id="4350" name="Google Shape;4350;p454"/>
          <p:cNvSpPr/>
          <p:nvPr/>
        </p:nvSpPr>
        <p:spPr>
          <a:xfrm>
            <a:off x="2531588" y="1301991"/>
            <a:ext cx="3134700" cy="3156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700">
                <a:solidFill>
                  <a:srgbClr val="222222"/>
                </a:solidFill>
                <a:latin typeface="Inter"/>
                <a:ea typeface="Inter"/>
                <a:cs typeface="Inter"/>
                <a:sym typeface="Inter"/>
              </a:rPr>
              <a:t>STEP 4-6</a:t>
            </a:r>
            <a:endParaRPr sz="700">
              <a:solidFill>
                <a:srgbClr val="222222"/>
              </a:solidFill>
              <a:latin typeface="Inter"/>
              <a:ea typeface="Inter"/>
              <a:cs typeface="Inter"/>
              <a:sym typeface="Inter"/>
            </a:endParaRPr>
          </a:p>
          <a:p>
            <a:pPr marL="0" lvl="0" indent="0" algn="ctr" rtl="0">
              <a:spcBef>
                <a:spcPts val="0"/>
              </a:spcBef>
              <a:spcAft>
                <a:spcPts val="0"/>
              </a:spcAft>
              <a:buNone/>
            </a:pPr>
            <a:r>
              <a:rPr lang="en" sz="1000">
                <a:solidFill>
                  <a:srgbClr val="222222"/>
                </a:solidFill>
                <a:latin typeface="Inter SemiBold"/>
                <a:ea typeface="Inter SemiBold"/>
                <a:cs typeface="Inter SemiBold"/>
                <a:sym typeface="Inter SemiBold"/>
              </a:rPr>
              <a:t>Modernize Internet Breakout</a:t>
            </a:r>
            <a:endParaRPr sz="1000">
              <a:solidFill>
                <a:srgbClr val="222222"/>
              </a:solidFill>
              <a:latin typeface="Inter SemiBold"/>
              <a:ea typeface="Inter SemiBold"/>
              <a:cs typeface="Inter SemiBold"/>
              <a:sym typeface="Inter SemiBold"/>
            </a:endParaRPr>
          </a:p>
        </p:txBody>
      </p:sp>
      <p:cxnSp>
        <p:nvCxnSpPr>
          <p:cNvPr id="4351" name="Google Shape;4351;p454"/>
          <p:cNvCxnSpPr/>
          <p:nvPr/>
        </p:nvCxnSpPr>
        <p:spPr>
          <a:xfrm>
            <a:off x="245875" y="1628100"/>
            <a:ext cx="8665500" cy="0"/>
          </a:xfrm>
          <a:prstGeom prst="straightConnector1">
            <a:avLst/>
          </a:prstGeom>
          <a:noFill/>
          <a:ln w="9525" cap="flat" cmpd="sng">
            <a:solidFill>
              <a:srgbClr val="B7B7B7"/>
            </a:solidFill>
            <a:prstDash val="solid"/>
            <a:round/>
            <a:headEnd type="none" w="med" len="med"/>
            <a:tailEnd type="none" w="med" len="med"/>
          </a:ln>
        </p:spPr>
      </p:cxnSp>
      <p:grpSp>
        <p:nvGrpSpPr>
          <p:cNvPr id="4352" name="Google Shape;4352;p454"/>
          <p:cNvGrpSpPr/>
          <p:nvPr/>
        </p:nvGrpSpPr>
        <p:grpSpPr>
          <a:xfrm>
            <a:off x="504093" y="2501853"/>
            <a:ext cx="1010526" cy="334761"/>
            <a:chOff x="754325" y="5287234"/>
            <a:chExt cx="1153173" cy="382016"/>
          </a:xfrm>
        </p:grpSpPr>
        <p:pic>
          <p:nvPicPr>
            <p:cNvPr id="4353" name="Google Shape;4353;p454"/>
            <p:cNvPicPr preferRelativeResize="0"/>
            <p:nvPr/>
          </p:nvPicPr>
          <p:blipFill>
            <a:blip r:embed="rId3">
              <a:alphaModFix/>
            </a:blip>
            <a:stretch>
              <a:fillRect/>
            </a:stretch>
          </p:blipFill>
          <p:spPr>
            <a:xfrm>
              <a:off x="1304440" y="5506749"/>
              <a:ext cx="603058" cy="162501"/>
            </a:xfrm>
            <a:prstGeom prst="rect">
              <a:avLst/>
            </a:prstGeom>
            <a:noFill/>
            <a:ln>
              <a:noFill/>
            </a:ln>
          </p:spPr>
        </p:pic>
        <p:pic>
          <p:nvPicPr>
            <p:cNvPr id="4354" name="Google Shape;4354;p454"/>
            <p:cNvPicPr preferRelativeResize="0"/>
            <p:nvPr/>
          </p:nvPicPr>
          <p:blipFill rotWithShape="1">
            <a:blip r:embed="rId4">
              <a:alphaModFix/>
            </a:blip>
            <a:srcRect t="54221" r="15390" b="9709"/>
            <a:stretch/>
          </p:blipFill>
          <p:spPr>
            <a:xfrm>
              <a:off x="754333" y="5287234"/>
              <a:ext cx="738056" cy="162506"/>
            </a:xfrm>
            <a:prstGeom prst="rect">
              <a:avLst/>
            </a:prstGeom>
            <a:noFill/>
            <a:ln>
              <a:noFill/>
            </a:ln>
          </p:spPr>
        </p:pic>
        <p:pic>
          <p:nvPicPr>
            <p:cNvPr id="4355" name="Google Shape;4355;p454"/>
            <p:cNvPicPr preferRelativeResize="0"/>
            <p:nvPr/>
          </p:nvPicPr>
          <p:blipFill rotWithShape="1">
            <a:blip r:embed="rId5">
              <a:alphaModFix/>
            </a:blip>
            <a:srcRect l="30972" t="27120" r="30604" b="31744"/>
            <a:stretch/>
          </p:blipFill>
          <p:spPr>
            <a:xfrm>
              <a:off x="754325" y="5520562"/>
              <a:ext cx="451525" cy="131830"/>
            </a:xfrm>
            <a:prstGeom prst="rect">
              <a:avLst/>
            </a:prstGeom>
            <a:noFill/>
            <a:ln>
              <a:noFill/>
            </a:ln>
          </p:spPr>
        </p:pic>
      </p:grpSp>
      <p:grpSp>
        <p:nvGrpSpPr>
          <p:cNvPr id="4356" name="Google Shape;4356;p454"/>
          <p:cNvGrpSpPr/>
          <p:nvPr/>
        </p:nvGrpSpPr>
        <p:grpSpPr>
          <a:xfrm>
            <a:off x="2026116" y="2549959"/>
            <a:ext cx="987950" cy="271904"/>
            <a:chOff x="1942826" y="5313389"/>
            <a:chExt cx="1166548" cy="321058"/>
          </a:xfrm>
        </p:grpSpPr>
        <p:pic>
          <p:nvPicPr>
            <p:cNvPr id="4357" name="Google Shape;4357;p454"/>
            <p:cNvPicPr preferRelativeResize="0"/>
            <p:nvPr/>
          </p:nvPicPr>
          <p:blipFill>
            <a:blip r:embed="rId6">
              <a:alphaModFix/>
            </a:blip>
            <a:stretch>
              <a:fillRect/>
            </a:stretch>
          </p:blipFill>
          <p:spPr>
            <a:xfrm>
              <a:off x="1942826" y="5500209"/>
              <a:ext cx="695600" cy="134237"/>
            </a:xfrm>
            <a:prstGeom prst="rect">
              <a:avLst/>
            </a:prstGeom>
            <a:noFill/>
            <a:ln>
              <a:noFill/>
            </a:ln>
          </p:spPr>
        </p:pic>
        <p:pic>
          <p:nvPicPr>
            <p:cNvPr id="4358" name="Google Shape;4358;p454"/>
            <p:cNvPicPr preferRelativeResize="0"/>
            <p:nvPr/>
          </p:nvPicPr>
          <p:blipFill>
            <a:blip r:embed="rId7">
              <a:alphaModFix/>
            </a:blip>
            <a:stretch>
              <a:fillRect/>
            </a:stretch>
          </p:blipFill>
          <p:spPr>
            <a:xfrm>
              <a:off x="2589731" y="5313389"/>
              <a:ext cx="519643" cy="176107"/>
            </a:xfrm>
            <a:prstGeom prst="rect">
              <a:avLst/>
            </a:prstGeom>
            <a:noFill/>
            <a:ln>
              <a:noFill/>
            </a:ln>
          </p:spPr>
        </p:pic>
        <p:pic>
          <p:nvPicPr>
            <p:cNvPr id="4359" name="Google Shape;4359;p454"/>
            <p:cNvPicPr preferRelativeResize="0"/>
            <p:nvPr/>
          </p:nvPicPr>
          <p:blipFill rotWithShape="1">
            <a:blip r:embed="rId8">
              <a:alphaModFix/>
            </a:blip>
            <a:srcRect/>
            <a:stretch/>
          </p:blipFill>
          <p:spPr>
            <a:xfrm>
              <a:off x="1950117" y="5318936"/>
              <a:ext cx="519646" cy="102244"/>
            </a:xfrm>
            <a:prstGeom prst="rect">
              <a:avLst/>
            </a:prstGeom>
            <a:noFill/>
            <a:ln>
              <a:noFill/>
            </a:ln>
          </p:spPr>
        </p:pic>
      </p:grpSp>
      <p:pic>
        <p:nvPicPr>
          <p:cNvPr id="4360" name="Google Shape;4360;p454"/>
          <p:cNvPicPr preferRelativeResize="0"/>
          <p:nvPr/>
        </p:nvPicPr>
        <p:blipFill>
          <a:blip r:embed="rId9">
            <a:alphaModFix/>
          </a:blip>
          <a:stretch>
            <a:fillRect/>
          </a:stretch>
        </p:blipFill>
        <p:spPr>
          <a:xfrm>
            <a:off x="3614765" y="2651496"/>
            <a:ext cx="451525" cy="167250"/>
          </a:xfrm>
          <a:prstGeom prst="rect">
            <a:avLst/>
          </a:prstGeom>
          <a:noFill/>
          <a:ln>
            <a:noFill/>
          </a:ln>
        </p:spPr>
      </p:pic>
      <p:grpSp>
        <p:nvGrpSpPr>
          <p:cNvPr id="4361" name="Google Shape;4361;p454"/>
          <p:cNvGrpSpPr/>
          <p:nvPr/>
        </p:nvGrpSpPr>
        <p:grpSpPr>
          <a:xfrm>
            <a:off x="1261430" y="4186068"/>
            <a:ext cx="969317" cy="269525"/>
            <a:chOff x="1359172" y="7438993"/>
            <a:chExt cx="1105012" cy="307291"/>
          </a:xfrm>
        </p:grpSpPr>
        <p:pic>
          <p:nvPicPr>
            <p:cNvPr id="4362" name="Google Shape;4362;p454"/>
            <p:cNvPicPr preferRelativeResize="0"/>
            <p:nvPr/>
          </p:nvPicPr>
          <p:blipFill>
            <a:blip r:embed="rId10">
              <a:alphaModFix/>
            </a:blip>
            <a:stretch>
              <a:fillRect/>
            </a:stretch>
          </p:blipFill>
          <p:spPr>
            <a:xfrm>
              <a:off x="1359172" y="7633237"/>
              <a:ext cx="489693" cy="113046"/>
            </a:xfrm>
            <a:prstGeom prst="rect">
              <a:avLst/>
            </a:prstGeom>
            <a:noFill/>
            <a:ln>
              <a:noFill/>
            </a:ln>
          </p:spPr>
        </p:pic>
        <p:pic>
          <p:nvPicPr>
            <p:cNvPr id="4363" name="Google Shape;4363;p454"/>
            <p:cNvPicPr preferRelativeResize="0"/>
            <p:nvPr/>
          </p:nvPicPr>
          <p:blipFill>
            <a:blip r:embed="rId11">
              <a:alphaModFix/>
            </a:blip>
            <a:stretch>
              <a:fillRect/>
            </a:stretch>
          </p:blipFill>
          <p:spPr>
            <a:xfrm>
              <a:off x="1359172" y="7438993"/>
              <a:ext cx="674403" cy="112752"/>
            </a:xfrm>
            <a:prstGeom prst="rect">
              <a:avLst/>
            </a:prstGeom>
            <a:noFill/>
            <a:ln>
              <a:noFill/>
            </a:ln>
          </p:spPr>
        </p:pic>
        <p:pic>
          <p:nvPicPr>
            <p:cNvPr id="4364" name="Google Shape;4364;p454"/>
            <p:cNvPicPr preferRelativeResize="0"/>
            <p:nvPr/>
          </p:nvPicPr>
          <p:blipFill rotWithShape="1">
            <a:blip r:embed="rId12">
              <a:alphaModFix/>
            </a:blip>
            <a:srcRect b="24322"/>
            <a:stretch/>
          </p:blipFill>
          <p:spPr>
            <a:xfrm>
              <a:off x="1974492" y="7639047"/>
              <a:ext cx="489692" cy="101443"/>
            </a:xfrm>
            <a:prstGeom prst="rect">
              <a:avLst/>
            </a:prstGeom>
            <a:noFill/>
            <a:ln>
              <a:noFill/>
            </a:ln>
          </p:spPr>
        </p:pic>
      </p:grpSp>
      <p:grpSp>
        <p:nvGrpSpPr>
          <p:cNvPr id="4365" name="Google Shape;4365;p454"/>
          <p:cNvGrpSpPr/>
          <p:nvPr/>
        </p:nvGrpSpPr>
        <p:grpSpPr>
          <a:xfrm>
            <a:off x="2804482" y="4171961"/>
            <a:ext cx="989578" cy="297760"/>
            <a:chOff x="2514813" y="7182736"/>
            <a:chExt cx="1475220" cy="443889"/>
          </a:xfrm>
        </p:grpSpPr>
        <p:pic>
          <p:nvPicPr>
            <p:cNvPr id="4366" name="Google Shape;4366;p454"/>
            <p:cNvPicPr preferRelativeResize="0"/>
            <p:nvPr/>
          </p:nvPicPr>
          <p:blipFill>
            <a:blip r:embed="rId13">
              <a:alphaModFix/>
            </a:blip>
            <a:stretch>
              <a:fillRect/>
            </a:stretch>
          </p:blipFill>
          <p:spPr>
            <a:xfrm>
              <a:off x="3330727" y="7427646"/>
              <a:ext cx="659306" cy="198979"/>
            </a:xfrm>
            <a:prstGeom prst="rect">
              <a:avLst/>
            </a:prstGeom>
            <a:noFill/>
            <a:ln>
              <a:noFill/>
            </a:ln>
          </p:spPr>
        </p:pic>
        <p:pic>
          <p:nvPicPr>
            <p:cNvPr id="4367" name="Google Shape;4367;p454"/>
            <p:cNvPicPr preferRelativeResize="0"/>
            <p:nvPr/>
          </p:nvPicPr>
          <p:blipFill rotWithShape="1">
            <a:blip r:embed="rId14">
              <a:alphaModFix/>
            </a:blip>
            <a:srcRect l="6301" t="33850" r="9784" b="33818"/>
            <a:stretch/>
          </p:blipFill>
          <p:spPr>
            <a:xfrm>
              <a:off x="2534631" y="7480541"/>
              <a:ext cx="669588" cy="135350"/>
            </a:xfrm>
            <a:prstGeom prst="rect">
              <a:avLst/>
            </a:prstGeom>
            <a:noFill/>
            <a:ln>
              <a:noFill/>
            </a:ln>
          </p:spPr>
        </p:pic>
        <p:pic>
          <p:nvPicPr>
            <p:cNvPr id="4368" name="Google Shape;4368;p454"/>
            <p:cNvPicPr preferRelativeResize="0"/>
            <p:nvPr/>
          </p:nvPicPr>
          <p:blipFill>
            <a:blip r:embed="rId15">
              <a:alphaModFix/>
            </a:blip>
            <a:stretch>
              <a:fillRect/>
            </a:stretch>
          </p:blipFill>
          <p:spPr>
            <a:xfrm>
              <a:off x="2514813" y="7182736"/>
              <a:ext cx="669600" cy="225112"/>
            </a:xfrm>
            <a:prstGeom prst="rect">
              <a:avLst/>
            </a:prstGeom>
            <a:noFill/>
            <a:ln>
              <a:noFill/>
            </a:ln>
          </p:spPr>
        </p:pic>
      </p:grpSp>
      <p:pic>
        <p:nvPicPr>
          <p:cNvPr id="4369" name="Google Shape;4369;p454"/>
          <p:cNvPicPr preferRelativeResize="0"/>
          <p:nvPr/>
        </p:nvPicPr>
        <p:blipFill>
          <a:blip r:embed="rId16">
            <a:alphaModFix/>
          </a:blip>
          <a:stretch>
            <a:fillRect/>
          </a:stretch>
        </p:blipFill>
        <p:spPr>
          <a:xfrm>
            <a:off x="4393775" y="4340575"/>
            <a:ext cx="603525" cy="129150"/>
          </a:xfrm>
          <a:prstGeom prst="rect">
            <a:avLst/>
          </a:prstGeom>
          <a:noFill/>
          <a:ln>
            <a:noFill/>
          </a:ln>
        </p:spPr>
      </p:pic>
      <p:grpSp>
        <p:nvGrpSpPr>
          <p:cNvPr id="4370" name="Google Shape;4370;p454"/>
          <p:cNvGrpSpPr/>
          <p:nvPr/>
        </p:nvGrpSpPr>
        <p:grpSpPr>
          <a:xfrm>
            <a:off x="5167193" y="2565574"/>
            <a:ext cx="907202" cy="277071"/>
            <a:chOff x="4327093" y="5597404"/>
            <a:chExt cx="907202" cy="277071"/>
          </a:xfrm>
        </p:grpSpPr>
        <p:pic>
          <p:nvPicPr>
            <p:cNvPr id="4371" name="Google Shape;4371;p454"/>
            <p:cNvPicPr preferRelativeResize="0"/>
            <p:nvPr/>
          </p:nvPicPr>
          <p:blipFill rotWithShape="1">
            <a:blip r:embed="rId17">
              <a:alphaModFix/>
            </a:blip>
            <a:srcRect l="9709" t="36290" r="10900" b="34753"/>
            <a:stretch/>
          </p:blipFill>
          <p:spPr>
            <a:xfrm>
              <a:off x="4327093" y="5597404"/>
              <a:ext cx="688020" cy="167250"/>
            </a:xfrm>
            <a:prstGeom prst="rect">
              <a:avLst/>
            </a:prstGeom>
            <a:noFill/>
            <a:ln>
              <a:noFill/>
            </a:ln>
          </p:spPr>
        </p:pic>
        <p:sp>
          <p:nvSpPr>
            <p:cNvPr id="4372" name="Google Shape;4372;p454"/>
            <p:cNvSpPr txBox="1"/>
            <p:nvPr/>
          </p:nvSpPr>
          <p:spPr>
            <a:xfrm>
              <a:off x="4327095" y="5782075"/>
              <a:ext cx="907200" cy="9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600" i="1">
                  <a:solidFill>
                    <a:srgbClr val="FFFFFF"/>
                  </a:solidFill>
                  <a:latin typeface="Inter"/>
                  <a:ea typeface="Inter"/>
                  <a:cs typeface="Inter"/>
                  <a:sym typeface="Inter"/>
                </a:rPr>
                <a:t>*org is planning now</a:t>
              </a:r>
              <a:endParaRPr sz="600" i="1">
                <a:solidFill>
                  <a:srgbClr val="FFFFFF"/>
                </a:solidFill>
                <a:latin typeface="Inter"/>
                <a:ea typeface="Inter"/>
                <a:cs typeface="Inter"/>
                <a:sym typeface="Inte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76"/>
        <p:cNvGrpSpPr/>
        <p:nvPr/>
      </p:nvGrpSpPr>
      <p:grpSpPr>
        <a:xfrm>
          <a:off x="0" y="0"/>
          <a:ext cx="0" cy="0"/>
          <a:chOff x="0" y="0"/>
          <a:chExt cx="0" cy="0"/>
        </a:xfrm>
      </p:grpSpPr>
      <p:sp>
        <p:nvSpPr>
          <p:cNvPr id="4377" name="Google Shape;4377;p45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a:t>
            </a:r>
            <a:endParaRPr/>
          </a:p>
        </p:txBody>
      </p:sp>
      <p:sp>
        <p:nvSpPr>
          <p:cNvPr id="4378" name="Google Shape;4378;p45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Adopt Zero Trust application access and Internet browsing</a:t>
            </a:r>
            <a:endParaRPr/>
          </a:p>
        </p:txBody>
      </p:sp>
      <p:sp>
        <p:nvSpPr>
          <p:cNvPr id="4379" name="Google Shape;4379;p455"/>
          <p:cNvSpPr txBox="1"/>
          <p:nvPr/>
        </p:nvSpPr>
        <p:spPr>
          <a:xfrm>
            <a:off x="5941775" y="1333100"/>
            <a:ext cx="29619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4380" name="Google Shape;4380;p455"/>
          <p:cNvSpPr txBox="1">
            <a:spLocks noGrp="1"/>
          </p:cNvSpPr>
          <p:nvPr>
            <p:ph type="body" idx="4294967295"/>
          </p:nvPr>
        </p:nvSpPr>
        <p:spPr>
          <a:xfrm>
            <a:off x="6125550" y="1551350"/>
            <a:ext cx="2592300" cy="2544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000">
                <a:solidFill>
                  <a:srgbClr val="999999"/>
                </a:solidFill>
                <a:latin typeface="Inter"/>
                <a:ea typeface="Inter"/>
                <a:cs typeface="Inter"/>
                <a:sym typeface="Inter"/>
              </a:rPr>
              <a:t>[network speed &amp; speed]</a:t>
            </a:r>
            <a:endParaRPr sz="1000">
              <a:solidFill>
                <a:schemeClr val="dk2"/>
              </a:solidFill>
              <a:latin typeface="Inter SemiBold"/>
              <a:ea typeface="Inter SemiBold"/>
              <a:cs typeface="Inter SemiBold"/>
              <a:sym typeface="Inter SemiBold"/>
            </a:endParaRPr>
          </a:p>
          <a:p>
            <a:pPr marL="0" lvl="0" indent="0" algn="l" rtl="0">
              <a:spcBef>
                <a:spcPts val="0"/>
              </a:spcBef>
              <a:spcAft>
                <a:spcPts val="0"/>
              </a:spcAft>
              <a:buNone/>
            </a:pPr>
            <a:r>
              <a:rPr lang="en" sz="1400">
                <a:solidFill>
                  <a:schemeClr val="dk2"/>
                </a:solidFill>
                <a:latin typeface="Inter SemiBold"/>
                <a:ea typeface="Inter SemiBold"/>
                <a:cs typeface="Inter SemiBold"/>
                <a:sym typeface="Inter SemiBold"/>
              </a:rPr>
              <a:t>Single-pass inspection</a:t>
            </a:r>
            <a:r>
              <a:rPr lang="en" sz="1400">
                <a:latin typeface="Inter SemiBold"/>
                <a:ea typeface="Inter SemiBold"/>
                <a:cs typeface="Inter SemiBold"/>
                <a:sym typeface="Inter SemiBold"/>
              </a:rPr>
              <a:t> </a:t>
            </a:r>
            <a:br>
              <a:rPr lang="en" sz="1400">
                <a:latin typeface="Inter SemiBold"/>
                <a:ea typeface="Inter SemiBold"/>
                <a:cs typeface="Inter SemiBold"/>
                <a:sym typeface="Inter SemiBold"/>
              </a:rPr>
            </a:br>
            <a:r>
              <a:rPr lang="en" sz="1400">
                <a:latin typeface="Inter SemiBold"/>
                <a:ea typeface="Inter SemiBold"/>
                <a:cs typeface="Inter SemiBold"/>
                <a:sym typeface="Inter SemiBold"/>
              </a:rPr>
              <a:t>for secure, fast, reliable, private connectivity</a:t>
            </a:r>
            <a:endParaRPr sz="1400">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[ease of use]</a:t>
            </a:r>
            <a:br>
              <a:rPr lang="en"/>
            </a:br>
            <a:r>
              <a:rPr lang="en" sz="1400">
                <a:solidFill>
                  <a:schemeClr val="dk2"/>
                </a:solidFill>
                <a:latin typeface="Inter SemiBold"/>
                <a:ea typeface="Inter SemiBold"/>
                <a:cs typeface="Inter SemiBold"/>
                <a:sym typeface="Inter SemiBold"/>
              </a:rPr>
              <a:t>Single-pane management </a:t>
            </a:r>
            <a:br>
              <a:rPr lang="en" sz="1400">
                <a:solidFill>
                  <a:schemeClr val="dk2"/>
                </a:solidFill>
                <a:latin typeface="Inter SemiBold"/>
                <a:ea typeface="Inter SemiBold"/>
                <a:cs typeface="Inter SemiBold"/>
                <a:sym typeface="Inter SemiBold"/>
              </a:rPr>
            </a:br>
            <a:r>
              <a:rPr lang="en" sz="1400">
                <a:latin typeface="Inter SemiBold"/>
                <a:ea typeface="Inter SemiBold"/>
                <a:cs typeface="Inter SemiBold"/>
                <a:sym typeface="Inter SemiBold"/>
              </a:rPr>
              <a:t>unifies ZTNA, VPN/FWaaS, SWG, RBI, CASB and DNS</a:t>
            </a:r>
            <a:endParaRPr sz="1400">
              <a:latin typeface="Inter SemiBold"/>
              <a:ea typeface="Inter SemiBold"/>
              <a:cs typeface="Inter SemiBold"/>
              <a:sym typeface="Inter SemiBold"/>
            </a:endParaRPr>
          </a:p>
          <a:p>
            <a:pPr marL="0" lvl="0" indent="0" algn="l" rtl="0">
              <a:spcBef>
                <a:spcPts val="1000"/>
              </a:spcBef>
              <a:spcAft>
                <a:spcPts val="0"/>
              </a:spcAft>
              <a:buNone/>
            </a:pPr>
            <a:r>
              <a:rPr lang="en" sz="1000">
                <a:solidFill>
                  <a:srgbClr val="999999"/>
                </a:solidFill>
                <a:latin typeface="Inter"/>
                <a:ea typeface="Inter"/>
                <a:cs typeface="Inter"/>
                <a:sym typeface="Inter"/>
              </a:rPr>
              <a:t>[cost-efficient innovation]</a:t>
            </a:r>
            <a:br>
              <a:rPr lang="en" sz="1000"/>
            </a:br>
            <a:r>
              <a:rPr lang="en" sz="1400">
                <a:solidFill>
                  <a:schemeClr val="dk2"/>
                </a:solidFill>
                <a:latin typeface="Inter SemiBold"/>
                <a:ea typeface="Inter SemiBold"/>
                <a:cs typeface="Inter SemiBold"/>
                <a:sym typeface="Inter SemiBold"/>
              </a:rPr>
              <a:t>Reduced spend</a:t>
            </a:r>
            <a:r>
              <a:rPr lang="en" sz="1400">
                <a:latin typeface="Inter SemiBold"/>
                <a:ea typeface="Inter SemiBold"/>
                <a:cs typeface="Inter SemiBold"/>
                <a:sym typeface="Inter SemiBold"/>
              </a:rPr>
              <a:t> on IT tickets and security solutions</a:t>
            </a:r>
            <a:endParaRPr sz="1400">
              <a:solidFill>
                <a:srgbClr val="999999"/>
              </a:solidFill>
              <a:latin typeface="Inter"/>
              <a:ea typeface="Inter"/>
              <a:cs typeface="Inter"/>
              <a:sym typeface="Inter"/>
            </a:endParaRPr>
          </a:p>
        </p:txBody>
      </p:sp>
      <p:sp>
        <p:nvSpPr>
          <p:cNvPr id="4381" name="Google Shape;4381;p455"/>
          <p:cNvSpPr/>
          <p:nvPr/>
        </p:nvSpPr>
        <p:spPr>
          <a:xfrm>
            <a:off x="278300" y="1295850"/>
            <a:ext cx="5471100" cy="3569400"/>
          </a:xfrm>
          <a:prstGeom prst="rect">
            <a:avLst/>
          </a:prstGeom>
          <a:solidFill>
            <a:srgbClr val="F8FB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82" name="Google Shape;4382;p455"/>
          <p:cNvGrpSpPr/>
          <p:nvPr/>
        </p:nvGrpSpPr>
        <p:grpSpPr>
          <a:xfrm>
            <a:off x="662338" y="2728386"/>
            <a:ext cx="807125" cy="780031"/>
            <a:chOff x="3471751" y="7680281"/>
            <a:chExt cx="648345" cy="626581"/>
          </a:xfrm>
        </p:grpSpPr>
        <p:sp>
          <p:nvSpPr>
            <p:cNvPr id="4383" name="Google Shape;4383;p455"/>
            <p:cNvSpPr txBox="1"/>
            <p:nvPr/>
          </p:nvSpPr>
          <p:spPr>
            <a:xfrm>
              <a:off x="3494222" y="8105562"/>
              <a:ext cx="603300" cy="2013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800">
                  <a:latin typeface="Inter SemiBold"/>
                  <a:ea typeface="Inter SemiBold"/>
                  <a:cs typeface="Inter SemiBold"/>
                  <a:sym typeface="Inter SemiBold"/>
                </a:rPr>
                <a:t>Any User</a:t>
              </a:r>
              <a:endParaRPr sz="800">
                <a:latin typeface="Inter SemiBold"/>
                <a:ea typeface="Inter SemiBold"/>
                <a:cs typeface="Inter SemiBold"/>
                <a:sym typeface="Inter SemiBold"/>
              </a:endParaRPr>
            </a:p>
          </p:txBody>
        </p:sp>
        <p:pic>
          <p:nvPicPr>
            <p:cNvPr id="4384" name="Google Shape;4384;p455"/>
            <p:cNvPicPr preferRelativeResize="0"/>
            <p:nvPr/>
          </p:nvPicPr>
          <p:blipFill rotWithShape="1">
            <a:blip r:embed="rId3">
              <a:alphaModFix/>
            </a:blip>
            <a:srcRect l="89" r="79"/>
            <a:stretch/>
          </p:blipFill>
          <p:spPr>
            <a:xfrm>
              <a:off x="3471751" y="7680281"/>
              <a:ext cx="645545" cy="353014"/>
            </a:xfrm>
            <a:prstGeom prst="rect">
              <a:avLst/>
            </a:prstGeom>
            <a:noFill/>
            <a:ln>
              <a:noFill/>
            </a:ln>
          </p:spPr>
        </p:pic>
        <p:pic>
          <p:nvPicPr>
            <p:cNvPr id="4385" name="Google Shape;4385;p455"/>
            <p:cNvPicPr preferRelativeResize="0"/>
            <p:nvPr/>
          </p:nvPicPr>
          <p:blipFill>
            <a:blip r:embed="rId4">
              <a:alphaModFix/>
            </a:blip>
            <a:stretch>
              <a:fillRect/>
            </a:stretch>
          </p:blipFill>
          <p:spPr>
            <a:xfrm>
              <a:off x="3953176" y="7793524"/>
              <a:ext cx="166919" cy="305419"/>
            </a:xfrm>
            <a:prstGeom prst="rect">
              <a:avLst/>
            </a:prstGeom>
            <a:noFill/>
            <a:ln>
              <a:noFill/>
            </a:ln>
          </p:spPr>
        </p:pic>
      </p:grpSp>
      <p:cxnSp>
        <p:nvCxnSpPr>
          <p:cNvPr id="4386" name="Google Shape;4386;p455"/>
          <p:cNvCxnSpPr/>
          <p:nvPr/>
        </p:nvCxnSpPr>
        <p:spPr>
          <a:xfrm>
            <a:off x="1623139" y="3067867"/>
            <a:ext cx="248700" cy="0"/>
          </a:xfrm>
          <a:prstGeom prst="straightConnector1">
            <a:avLst/>
          </a:prstGeom>
          <a:noFill/>
          <a:ln w="9525" cap="flat" cmpd="sng">
            <a:solidFill>
              <a:srgbClr val="222222"/>
            </a:solidFill>
            <a:prstDash val="solid"/>
            <a:round/>
            <a:headEnd type="none" w="med" len="med"/>
            <a:tailEnd type="none" w="med" len="med"/>
          </a:ln>
        </p:spPr>
      </p:cxnSp>
      <p:sp>
        <p:nvSpPr>
          <p:cNvPr id="4387" name="Google Shape;4387;p455"/>
          <p:cNvSpPr/>
          <p:nvPr/>
        </p:nvSpPr>
        <p:spPr>
          <a:xfrm flipH="1">
            <a:off x="1993740" y="1684350"/>
            <a:ext cx="1774500" cy="2657700"/>
          </a:xfrm>
          <a:prstGeom prst="rect">
            <a:avLst/>
          </a:prstGeom>
          <a:solidFill>
            <a:srgbClr val="E2F5FA"/>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55"/>
          <p:cNvSpPr txBox="1"/>
          <p:nvPr/>
        </p:nvSpPr>
        <p:spPr>
          <a:xfrm>
            <a:off x="2254301" y="2527763"/>
            <a:ext cx="1230900" cy="4311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285750" lvl="0" indent="0" algn="l" rtl="0">
              <a:spcBef>
                <a:spcPts val="0"/>
              </a:spcBef>
              <a:spcAft>
                <a:spcPts val="0"/>
              </a:spcAft>
              <a:buNone/>
            </a:pPr>
            <a:r>
              <a:rPr lang="en" sz="800" b="1">
                <a:solidFill>
                  <a:srgbClr val="222222"/>
                </a:solidFill>
                <a:latin typeface="Inter"/>
                <a:ea typeface="Inter"/>
                <a:cs typeface="Inter"/>
                <a:sym typeface="Inter"/>
              </a:rPr>
              <a:t>Internet</a:t>
            </a:r>
            <a:endParaRPr sz="800" b="1">
              <a:solidFill>
                <a:srgbClr val="222222"/>
              </a:solidFill>
              <a:latin typeface="Inter"/>
              <a:ea typeface="Inter"/>
              <a:cs typeface="Inter"/>
              <a:sym typeface="Inter"/>
            </a:endParaRPr>
          </a:p>
          <a:p>
            <a:pPr marL="285750" lvl="0" indent="0" algn="l" rtl="0">
              <a:spcBef>
                <a:spcPts val="0"/>
              </a:spcBef>
              <a:spcAft>
                <a:spcPts val="0"/>
              </a:spcAft>
              <a:buNone/>
            </a:pPr>
            <a:r>
              <a:rPr lang="en" sz="800" b="1">
                <a:solidFill>
                  <a:srgbClr val="222222"/>
                </a:solidFill>
                <a:latin typeface="Inter"/>
                <a:ea typeface="Inter"/>
                <a:cs typeface="Inter"/>
                <a:sym typeface="Inter"/>
              </a:rPr>
              <a:t>gateway</a:t>
            </a:r>
            <a:endParaRPr sz="800" b="1">
              <a:solidFill>
                <a:srgbClr val="222222"/>
              </a:solidFill>
              <a:latin typeface="Inter"/>
              <a:ea typeface="Inter"/>
              <a:cs typeface="Inter"/>
              <a:sym typeface="Inter"/>
            </a:endParaRPr>
          </a:p>
        </p:txBody>
      </p:sp>
      <p:sp>
        <p:nvSpPr>
          <p:cNvPr id="4389" name="Google Shape;4389;p455"/>
          <p:cNvSpPr txBox="1"/>
          <p:nvPr/>
        </p:nvSpPr>
        <p:spPr>
          <a:xfrm>
            <a:off x="2254301" y="3076288"/>
            <a:ext cx="1230900" cy="4311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285750" lvl="0" indent="0" algn="l" rtl="0">
              <a:spcBef>
                <a:spcPts val="0"/>
              </a:spcBef>
              <a:spcAft>
                <a:spcPts val="0"/>
              </a:spcAft>
              <a:buNone/>
            </a:pPr>
            <a:r>
              <a:rPr lang="en" sz="800" b="1">
                <a:solidFill>
                  <a:srgbClr val="222222"/>
                </a:solidFill>
                <a:latin typeface="Inter"/>
                <a:ea typeface="Inter"/>
                <a:cs typeface="Inter"/>
                <a:sym typeface="Inter"/>
              </a:rPr>
              <a:t>Browser</a:t>
            </a:r>
            <a:endParaRPr sz="800" b="1">
              <a:solidFill>
                <a:srgbClr val="222222"/>
              </a:solidFill>
              <a:latin typeface="Inter"/>
              <a:ea typeface="Inter"/>
              <a:cs typeface="Inter"/>
              <a:sym typeface="Inter"/>
            </a:endParaRPr>
          </a:p>
          <a:p>
            <a:pPr marL="285750" lvl="0" indent="0" algn="l" rtl="0">
              <a:spcBef>
                <a:spcPts val="0"/>
              </a:spcBef>
              <a:spcAft>
                <a:spcPts val="0"/>
              </a:spcAft>
              <a:buNone/>
            </a:pPr>
            <a:r>
              <a:rPr lang="en" sz="800" b="1">
                <a:solidFill>
                  <a:srgbClr val="222222"/>
                </a:solidFill>
                <a:latin typeface="Inter"/>
                <a:ea typeface="Inter"/>
                <a:cs typeface="Inter"/>
                <a:sym typeface="Inter"/>
              </a:rPr>
              <a:t>isolation</a:t>
            </a:r>
            <a:endParaRPr sz="800" b="1">
              <a:solidFill>
                <a:srgbClr val="222222"/>
              </a:solidFill>
              <a:latin typeface="Inter"/>
              <a:ea typeface="Inter"/>
              <a:cs typeface="Inter"/>
              <a:sym typeface="Inter"/>
            </a:endParaRPr>
          </a:p>
        </p:txBody>
      </p:sp>
      <p:sp>
        <p:nvSpPr>
          <p:cNvPr id="4390" name="Google Shape;4390;p455"/>
          <p:cNvSpPr txBox="1"/>
          <p:nvPr/>
        </p:nvSpPr>
        <p:spPr>
          <a:xfrm>
            <a:off x="2254301" y="3624812"/>
            <a:ext cx="1230900" cy="4311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285750" lvl="0" indent="0" algn="l" rtl="0">
              <a:spcBef>
                <a:spcPts val="0"/>
              </a:spcBef>
              <a:spcAft>
                <a:spcPts val="0"/>
              </a:spcAft>
              <a:buNone/>
            </a:pPr>
            <a:r>
              <a:rPr lang="en" sz="800" b="1">
                <a:solidFill>
                  <a:srgbClr val="222222"/>
                </a:solidFill>
                <a:latin typeface="Inter"/>
                <a:ea typeface="Inter"/>
                <a:cs typeface="Inter"/>
                <a:sym typeface="Inter"/>
              </a:rPr>
              <a:t>Secure</a:t>
            </a:r>
            <a:endParaRPr sz="800" b="1">
              <a:solidFill>
                <a:srgbClr val="222222"/>
              </a:solidFill>
              <a:latin typeface="Inter"/>
              <a:ea typeface="Inter"/>
              <a:cs typeface="Inter"/>
              <a:sym typeface="Inter"/>
            </a:endParaRPr>
          </a:p>
          <a:p>
            <a:pPr marL="285750" lvl="0" indent="0" algn="l" rtl="0">
              <a:spcBef>
                <a:spcPts val="0"/>
              </a:spcBef>
              <a:spcAft>
                <a:spcPts val="0"/>
              </a:spcAft>
              <a:buNone/>
            </a:pPr>
            <a:r>
              <a:rPr lang="en" sz="800" b="1">
                <a:solidFill>
                  <a:srgbClr val="222222"/>
                </a:solidFill>
                <a:latin typeface="Inter"/>
                <a:ea typeface="Inter"/>
                <a:cs typeface="Inter"/>
                <a:sym typeface="Inter"/>
              </a:rPr>
              <a:t>access</a:t>
            </a:r>
            <a:endParaRPr sz="800" b="1">
              <a:solidFill>
                <a:srgbClr val="222222"/>
              </a:solidFill>
              <a:latin typeface="Inter"/>
              <a:ea typeface="Inter"/>
              <a:cs typeface="Inter"/>
              <a:sym typeface="Inter"/>
            </a:endParaRPr>
          </a:p>
        </p:txBody>
      </p:sp>
      <p:grpSp>
        <p:nvGrpSpPr>
          <p:cNvPr id="4391" name="Google Shape;4391;p455"/>
          <p:cNvGrpSpPr/>
          <p:nvPr/>
        </p:nvGrpSpPr>
        <p:grpSpPr>
          <a:xfrm flipH="1">
            <a:off x="2778823" y="2913325"/>
            <a:ext cx="208199" cy="208199"/>
            <a:chOff x="4066588" y="2581238"/>
            <a:chExt cx="357300" cy="357300"/>
          </a:xfrm>
        </p:grpSpPr>
        <p:sp>
          <p:nvSpPr>
            <p:cNvPr id="4392" name="Google Shape;4392;p455"/>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55"/>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55"/>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5" name="Google Shape;4395;p455"/>
          <p:cNvGrpSpPr/>
          <p:nvPr/>
        </p:nvGrpSpPr>
        <p:grpSpPr>
          <a:xfrm flipH="1">
            <a:off x="2761688" y="3465412"/>
            <a:ext cx="208199" cy="208199"/>
            <a:chOff x="4066588" y="2581238"/>
            <a:chExt cx="357300" cy="357300"/>
          </a:xfrm>
        </p:grpSpPr>
        <p:sp>
          <p:nvSpPr>
            <p:cNvPr id="4396" name="Google Shape;4396;p455"/>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55"/>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55"/>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9" name="Google Shape;4399;p455"/>
          <p:cNvSpPr txBox="1"/>
          <p:nvPr/>
        </p:nvSpPr>
        <p:spPr>
          <a:xfrm flipH="1">
            <a:off x="2135464" y="2050918"/>
            <a:ext cx="14949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Inter"/>
                <a:ea typeface="Inter"/>
                <a:cs typeface="Inter"/>
                <a:sym typeface="Inter"/>
              </a:rPr>
              <a:t>Zero Trust platform</a:t>
            </a:r>
            <a:endParaRPr sz="800">
              <a:latin typeface="Inter"/>
              <a:ea typeface="Inter"/>
              <a:cs typeface="Inter"/>
              <a:sym typeface="Inter"/>
            </a:endParaRPr>
          </a:p>
        </p:txBody>
      </p:sp>
      <p:pic>
        <p:nvPicPr>
          <p:cNvPr id="4400" name="Google Shape;4400;p455"/>
          <p:cNvPicPr preferRelativeResize="0"/>
          <p:nvPr/>
        </p:nvPicPr>
        <p:blipFill>
          <a:blip r:embed="rId5">
            <a:alphaModFix/>
          </a:blip>
          <a:stretch>
            <a:fillRect/>
          </a:stretch>
        </p:blipFill>
        <p:spPr>
          <a:xfrm>
            <a:off x="2262718" y="1897378"/>
            <a:ext cx="1196918" cy="170665"/>
          </a:xfrm>
          <a:prstGeom prst="rect">
            <a:avLst/>
          </a:prstGeom>
          <a:noFill/>
          <a:ln>
            <a:noFill/>
          </a:ln>
        </p:spPr>
      </p:pic>
      <p:grpSp>
        <p:nvGrpSpPr>
          <p:cNvPr id="4401" name="Google Shape;4401;p455"/>
          <p:cNvGrpSpPr/>
          <p:nvPr/>
        </p:nvGrpSpPr>
        <p:grpSpPr>
          <a:xfrm>
            <a:off x="2339743" y="2652418"/>
            <a:ext cx="254717" cy="149670"/>
            <a:chOff x="3453725" y="3144350"/>
            <a:chExt cx="253475" cy="148925"/>
          </a:xfrm>
        </p:grpSpPr>
        <p:sp>
          <p:nvSpPr>
            <p:cNvPr id="4402" name="Google Shape;4402;p455"/>
            <p:cNvSpPr/>
            <p:nvPr/>
          </p:nvSpPr>
          <p:spPr>
            <a:xfrm>
              <a:off x="3509500" y="3144350"/>
              <a:ext cx="197700" cy="148925"/>
            </a:xfrm>
            <a:custGeom>
              <a:avLst/>
              <a:gdLst/>
              <a:ahLst/>
              <a:cxnLst/>
              <a:rect l="l" t="t" r="r" b="b"/>
              <a:pathLst>
                <a:path w="7908" h="5957" extrusionOk="0">
                  <a:moveTo>
                    <a:pt x="254" y="1"/>
                  </a:moveTo>
                  <a:lnTo>
                    <a:pt x="0" y="267"/>
                  </a:lnTo>
                  <a:lnTo>
                    <a:pt x="0" y="2218"/>
                  </a:lnTo>
                  <a:lnTo>
                    <a:pt x="583" y="2218"/>
                  </a:lnTo>
                  <a:lnTo>
                    <a:pt x="583" y="584"/>
                  </a:lnTo>
                  <a:lnTo>
                    <a:pt x="5348" y="584"/>
                  </a:lnTo>
                  <a:lnTo>
                    <a:pt x="5348" y="5374"/>
                  </a:lnTo>
                  <a:lnTo>
                    <a:pt x="583" y="5374"/>
                  </a:lnTo>
                  <a:lnTo>
                    <a:pt x="583" y="4385"/>
                  </a:lnTo>
                  <a:lnTo>
                    <a:pt x="0" y="4385"/>
                  </a:lnTo>
                  <a:lnTo>
                    <a:pt x="0" y="5703"/>
                  </a:lnTo>
                  <a:lnTo>
                    <a:pt x="254" y="5957"/>
                  </a:lnTo>
                  <a:lnTo>
                    <a:pt x="5665" y="5957"/>
                  </a:lnTo>
                  <a:lnTo>
                    <a:pt x="5931" y="5703"/>
                  </a:lnTo>
                  <a:lnTo>
                    <a:pt x="5931" y="3131"/>
                  </a:lnTo>
                  <a:lnTo>
                    <a:pt x="7908" y="3131"/>
                  </a:lnTo>
                  <a:lnTo>
                    <a:pt x="7566" y="2548"/>
                  </a:lnTo>
                  <a:lnTo>
                    <a:pt x="5931" y="2548"/>
                  </a:lnTo>
                  <a:lnTo>
                    <a:pt x="5931" y="254"/>
                  </a:lnTo>
                  <a:lnTo>
                    <a:pt x="5665"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55"/>
            <p:cNvSpPr/>
            <p:nvPr/>
          </p:nvSpPr>
          <p:spPr>
            <a:xfrm>
              <a:off x="3453725" y="3209925"/>
              <a:ext cx="142275" cy="13650"/>
            </a:xfrm>
            <a:custGeom>
              <a:avLst/>
              <a:gdLst/>
              <a:ahLst/>
              <a:cxnLst/>
              <a:rect l="l" t="t" r="r" b="b"/>
              <a:pathLst>
                <a:path w="5691" h="546" extrusionOk="0">
                  <a:moveTo>
                    <a:pt x="1" y="1"/>
                  </a:moveTo>
                  <a:lnTo>
                    <a:pt x="330" y="546"/>
                  </a:lnTo>
                  <a:lnTo>
                    <a:pt x="5691" y="546"/>
                  </a:lnTo>
                  <a:lnTo>
                    <a:pt x="5361"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55"/>
            <p:cNvSpPr/>
            <p:nvPr/>
          </p:nvSpPr>
          <p:spPr>
            <a:xfrm>
              <a:off x="3465775" y="3230200"/>
              <a:ext cx="141950" cy="13650"/>
            </a:xfrm>
            <a:custGeom>
              <a:avLst/>
              <a:gdLst/>
              <a:ahLst/>
              <a:cxnLst/>
              <a:rect l="l" t="t" r="r" b="b"/>
              <a:pathLst>
                <a:path w="5678" h="546" extrusionOk="0">
                  <a:moveTo>
                    <a:pt x="0" y="1"/>
                  </a:moveTo>
                  <a:lnTo>
                    <a:pt x="330" y="546"/>
                  </a:lnTo>
                  <a:lnTo>
                    <a:pt x="5678" y="546"/>
                  </a:lnTo>
                  <a:lnTo>
                    <a:pt x="5361"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5" name="Google Shape;4405;p455"/>
          <p:cNvGrpSpPr/>
          <p:nvPr/>
        </p:nvGrpSpPr>
        <p:grpSpPr>
          <a:xfrm>
            <a:off x="2363626" y="3204428"/>
            <a:ext cx="206959" cy="174820"/>
            <a:chOff x="2558750" y="3142450"/>
            <a:chExt cx="205950" cy="173950"/>
          </a:xfrm>
        </p:grpSpPr>
        <p:sp>
          <p:nvSpPr>
            <p:cNvPr id="4406" name="Google Shape;4406;p455"/>
            <p:cNvSpPr/>
            <p:nvPr/>
          </p:nvSpPr>
          <p:spPr>
            <a:xfrm>
              <a:off x="2584100" y="3163675"/>
              <a:ext cx="16800" cy="16825"/>
            </a:xfrm>
            <a:custGeom>
              <a:avLst/>
              <a:gdLst/>
              <a:ahLst/>
              <a:cxnLst/>
              <a:rect l="l" t="t" r="r" b="b"/>
              <a:pathLst>
                <a:path w="672" h="673" extrusionOk="0">
                  <a:moveTo>
                    <a:pt x="330" y="1"/>
                  </a:moveTo>
                  <a:lnTo>
                    <a:pt x="203" y="26"/>
                  </a:lnTo>
                  <a:lnTo>
                    <a:pt x="13" y="204"/>
                  </a:lnTo>
                  <a:lnTo>
                    <a:pt x="0" y="343"/>
                  </a:lnTo>
                  <a:lnTo>
                    <a:pt x="13" y="470"/>
                  </a:lnTo>
                  <a:lnTo>
                    <a:pt x="203" y="647"/>
                  </a:lnTo>
                  <a:lnTo>
                    <a:pt x="330" y="672"/>
                  </a:lnTo>
                  <a:lnTo>
                    <a:pt x="469" y="647"/>
                  </a:lnTo>
                  <a:lnTo>
                    <a:pt x="646" y="470"/>
                  </a:lnTo>
                  <a:lnTo>
                    <a:pt x="672" y="343"/>
                  </a:lnTo>
                  <a:lnTo>
                    <a:pt x="646" y="204"/>
                  </a:lnTo>
                  <a:lnTo>
                    <a:pt x="469" y="26"/>
                  </a:lnTo>
                  <a:lnTo>
                    <a:pt x="330"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55"/>
            <p:cNvSpPr/>
            <p:nvPr/>
          </p:nvSpPr>
          <p:spPr>
            <a:xfrm>
              <a:off x="2610700" y="3163675"/>
              <a:ext cx="16500" cy="16825"/>
            </a:xfrm>
            <a:custGeom>
              <a:avLst/>
              <a:gdLst/>
              <a:ahLst/>
              <a:cxnLst/>
              <a:rect l="l" t="t" r="r" b="b"/>
              <a:pathLst>
                <a:path w="660" h="673" extrusionOk="0">
                  <a:moveTo>
                    <a:pt x="330" y="1"/>
                  </a:moveTo>
                  <a:lnTo>
                    <a:pt x="191" y="26"/>
                  </a:lnTo>
                  <a:lnTo>
                    <a:pt x="13" y="204"/>
                  </a:lnTo>
                  <a:lnTo>
                    <a:pt x="1" y="343"/>
                  </a:lnTo>
                  <a:lnTo>
                    <a:pt x="13" y="470"/>
                  </a:lnTo>
                  <a:lnTo>
                    <a:pt x="191" y="647"/>
                  </a:lnTo>
                  <a:lnTo>
                    <a:pt x="330" y="672"/>
                  </a:lnTo>
                  <a:lnTo>
                    <a:pt x="470" y="647"/>
                  </a:lnTo>
                  <a:lnTo>
                    <a:pt x="647" y="470"/>
                  </a:lnTo>
                  <a:lnTo>
                    <a:pt x="660" y="343"/>
                  </a:lnTo>
                  <a:lnTo>
                    <a:pt x="647" y="204"/>
                  </a:lnTo>
                  <a:lnTo>
                    <a:pt x="470" y="26"/>
                  </a:lnTo>
                  <a:lnTo>
                    <a:pt x="330"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55"/>
            <p:cNvSpPr/>
            <p:nvPr/>
          </p:nvSpPr>
          <p:spPr>
            <a:xfrm>
              <a:off x="2637000" y="3163675"/>
              <a:ext cx="16825" cy="16825"/>
            </a:xfrm>
            <a:custGeom>
              <a:avLst/>
              <a:gdLst/>
              <a:ahLst/>
              <a:cxnLst/>
              <a:rect l="l" t="t" r="r" b="b"/>
              <a:pathLst>
                <a:path w="673" h="673" extrusionOk="0">
                  <a:moveTo>
                    <a:pt x="343" y="1"/>
                  </a:moveTo>
                  <a:lnTo>
                    <a:pt x="203" y="26"/>
                  </a:lnTo>
                  <a:lnTo>
                    <a:pt x="26" y="204"/>
                  </a:lnTo>
                  <a:lnTo>
                    <a:pt x="0" y="343"/>
                  </a:lnTo>
                  <a:lnTo>
                    <a:pt x="26" y="470"/>
                  </a:lnTo>
                  <a:lnTo>
                    <a:pt x="203" y="647"/>
                  </a:lnTo>
                  <a:lnTo>
                    <a:pt x="343" y="672"/>
                  </a:lnTo>
                  <a:lnTo>
                    <a:pt x="469" y="647"/>
                  </a:lnTo>
                  <a:lnTo>
                    <a:pt x="659" y="470"/>
                  </a:lnTo>
                  <a:lnTo>
                    <a:pt x="672" y="343"/>
                  </a:lnTo>
                  <a:lnTo>
                    <a:pt x="659" y="204"/>
                  </a:lnTo>
                  <a:lnTo>
                    <a:pt x="469" y="26"/>
                  </a:lnTo>
                  <a:lnTo>
                    <a:pt x="343"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55"/>
            <p:cNvSpPr/>
            <p:nvPr/>
          </p:nvSpPr>
          <p:spPr>
            <a:xfrm>
              <a:off x="2558750" y="3142450"/>
              <a:ext cx="205950" cy="173950"/>
            </a:xfrm>
            <a:custGeom>
              <a:avLst/>
              <a:gdLst/>
              <a:ahLst/>
              <a:cxnLst/>
              <a:rect l="l" t="t" r="r" b="b"/>
              <a:pathLst>
                <a:path w="8238" h="6958" extrusionOk="0">
                  <a:moveTo>
                    <a:pt x="7604" y="634"/>
                  </a:moveTo>
                  <a:lnTo>
                    <a:pt x="7604" y="1724"/>
                  </a:lnTo>
                  <a:lnTo>
                    <a:pt x="634" y="1724"/>
                  </a:lnTo>
                  <a:lnTo>
                    <a:pt x="634" y="634"/>
                  </a:lnTo>
                  <a:close/>
                  <a:moveTo>
                    <a:pt x="7604" y="2358"/>
                  </a:moveTo>
                  <a:lnTo>
                    <a:pt x="7604" y="6324"/>
                  </a:lnTo>
                  <a:lnTo>
                    <a:pt x="634" y="6324"/>
                  </a:lnTo>
                  <a:lnTo>
                    <a:pt x="634" y="2358"/>
                  </a:lnTo>
                  <a:close/>
                  <a:moveTo>
                    <a:pt x="317" y="1"/>
                  </a:moveTo>
                  <a:lnTo>
                    <a:pt x="0" y="318"/>
                  </a:lnTo>
                  <a:lnTo>
                    <a:pt x="0" y="6641"/>
                  </a:lnTo>
                  <a:lnTo>
                    <a:pt x="317" y="6958"/>
                  </a:lnTo>
                  <a:lnTo>
                    <a:pt x="7921" y="6958"/>
                  </a:lnTo>
                  <a:lnTo>
                    <a:pt x="8237" y="6641"/>
                  </a:lnTo>
                  <a:lnTo>
                    <a:pt x="8237" y="318"/>
                  </a:lnTo>
                  <a:lnTo>
                    <a:pt x="7921"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55"/>
            <p:cNvSpPr/>
            <p:nvPr/>
          </p:nvSpPr>
          <p:spPr>
            <a:xfrm>
              <a:off x="2630025" y="3217550"/>
              <a:ext cx="63400" cy="66225"/>
            </a:xfrm>
            <a:custGeom>
              <a:avLst/>
              <a:gdLst/>
              <a:ahLst/>
              <a:cxnLst/>
              <a:rect l="l" t="t" r="r" b="b"/>
              <a:pathLst>
                <a:path w="2536" h="2649" extrusionOk="0">
                  <a:moveTo>
                    <a:pt x="1027" y="0"/>
                  </a:moveTo>
                  <a:lnTo>
                    <a:pt x="1052" y="976"/>
                  </a:lnTo>
                  <a:lnTo>
                    <a:pt x="241" y="469"/>
                  </a:lnTo>
                  <a:lnTo>
                    <a:pt x="1" y="874"/>
                  </a:lnTo>
                  <a:lnTo>
                    <a:pt x="837" y="1331"/>
                  </a:lnTo>
                  <a:lnTo>
                    <a:pt x="1" y="1800"/>
                  </a:lnTo>
                  <a:lnTo>
                    <a:pt x="241" y="2205"/>
                  </a:lnTo>
                  <a:lnTo>
                    <a:pt x="1052" y="1698"/>
                  </a:lnTo>
                  <a:lnTo>
                    <a:pt x="1027" y="2649"/>
                  </a:lnTo>
                  <a:lnTo>
                    <a:pt x="1509" y="2649"/>
                  </a:lnTo>
                  <a:lnTo>
                    <a:pt x="1496" y="1698"/>
                  </a:lnTo>
                  <a:lnTo>
                    <a:pt x="1496" y="1698"/>
                  </a:lnTo>
                  <a:lnTo>
                    <a:pt x="2294" y="2205"/>
                  </a:lnTo>
                  <a:lnTo>
                    <a:pt x="2535" y="1800"/>
                  </a:lnTo>
                  <a:lnTo>
                    <a:pt x="1699" y="1331"/>
                  </a:lnTo>
                  <a:lnTo>
                    <a:pt x="2472" y="912"/>
                  </a:lnTo>
                  <a:lnTo>
                    <a:pt x="2535" y="874"/>
                  </a:lnTo>
                  <a:lnTo>
                    <a:pt x="2294" y="469"/>
                  </a:lnTo>
                  <a:lnTo>
                    <a:pt x="1496" y="976"/>
                  </a:lnTo>
                  <a:lnTo>
                    <a:pt x="1509"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455"/>
          <p:cNvGrpSpPr/>
          <p:nvPr/>
        </p:nvGrpSpPr>
        <p:grpSpPr>
          <a:xfrm>
            <a:off x="2351724" y="3755967"/>
            <a:ext cx="230851" cy="168765"/>
            <a:chOff x="1156850" y="3138025"/>
            <a:chExt cx="229725" cy="167925"/>
          </a:xfrm>
        </p:grpSpPr>
        <p:sp>
          <p:nvSpPr>
            <p:cNvPr id="4412" name="Google Shape;4412;p455"/>
            <p:cNvSpPr/>
            <p:nvPr/>
          </p:nvSpPr>
          <p:spPr>
            <a:xfrm>
              <a:off x="1222125" y="3138025"/>
              <a:ext cx="164450" cy="167925"/>
            </a:xfrm>
            <a:custGeom>
              <a:avLst/>
              <a:gdLst/>
              <a:ahLst/>
              <a:cxnLst/>
              <a:rect l="l" t="t" r="r" b="b"/>
              <a:pathLst>
                <a:path w="6578" h="6717" extrusionOk="0">
                  <a:moveTo>
                    <a:pt x="2953" y="0"/>
                  </a:moveTo>
                  <a:lnTo>
                    <a:pt x="2434" y="89"/>
                  </a:lnTo>
                  <a:lnTo>
                    <a:pt x="1939" y="254"/>
                  </a:lnTo>
                  <a:lnTo>
                    <a:pt x="1470" y="495"/>
                  </a:lnTo>
                  <a:lnTo>
                    <a:pt x="1242" y="634"/>
                  </a:lnTo>
                  <a:lnTo>
                    <a:pt x="1040" y="799"/>
                  </a:lnTo>
                  <a:lnTo>
                    <a:pt x="659" y="1166"/>
                  </a:lnTo>
                  <a:lnTo>
                    <a:pt x="355" y="1597"/>
                  </a:lnTo>
                  <a:lnTo>
                    <a:pt x="115" y="2066"/>
                  </a:lnTo>
                  <a:lnTo>
                    <a:pt x="26" y="2319"/>
                  </a:lnTo>
                  <a:lnTo>
                    <a:pt x="0" y="2383"/>
                  </a:lnTo>
                  <a:lnTo>
                    <a:pt x="621" y="2383"/>
                  </a:lnTo>
                  <a:lnTo>
                    <a:pt x="634" y="2357"/>
                  </a:lnTo>
                  <a:lnTo>
                    <a:pt x="723" y="2142"/>
                  </a:lnTo>
                  <a:lnTo>
                    <a:pt x="964" y="1736"/>
                  </a:lnTo>
                  <a:lnTo>
                    <a:pt x="1268" y="1394"/>
                  </a:lnTo>
                  <a:lnTo>
                    <a:pt x="1623" y="1103"/>
                  </a:lnTo>
                  <a:lnTo>
                    <a:pt x="1813" y="976"/>
                  </a:lnTo>
                  <a:lnTo>
                    <a:pt x="2028" y="862"/>
                  </a:lnTo>
                  <a:lnTo>
                    <a:pt x="2459" y="697"/>
                  </a:lnTo>
                  <a:lnTo>
                    <a:pt x="2902" y="609"/>
                  </a:lnTo>
                  <a:lnTo>
                    <a:pt x="3371" y="596"/>
                  </a:lnTo>
                  <a:lnTo>
                    <a:pt x="3599" y="621"/>
                  </a:lnTo>
                  <a:lnTo>
                    <a:pt x="3828" y="659"/>
                  </a:lnTo>
                  <a:lnTo>
                    <a:pt x="4271" y="799"/>
                  </a:lnTo>
                  <a:lnTo>
                    <a:pt x="4677" y="1014"/>
                  </a:lnTo>
                  <a:lnTo>
                    <a:pt x="5057" y="1293"/>
                  </a:lnTo>
                  <a:lnTo>
                    <a:pt x="5222" y="1458"/>
                  </a:lnTo>
                  <a:lnTo>
                    <a:pt x="5374" y="1622"/>
                  </a:lnTo>
                  <a:lnTo>
                    <a:pt x="5640" y="2003"/>
                  </a:lnTo>
                  <a:lnTo>
                    <a:pt x="5830" y="2433"/>
                  </a:lnTo>
                  <a:lnTo>
                    <a:pt x="5944" y="2877"/>
                  </a:lnTo>
                  <a:lnTo>
                    <a:pt x="5969" y="3105"/>
                  </a:lnTo>
                  <a:lnTo>
                    <a:pt x="5995" y="3333"/>
                  </a:lnTo>
                  <a:lnTo>
                    <a:pt x="5957" y="3802"/>
                  </a:lnTo>
                  <a:lnTo>
                    <a:pt x="5842" y="4246"/>
                  </a:lnTo>
                  <a:lnTo>
                    <a:pt x="5665" y="4676"/>
                  </a:lnTo>
                  <a:lnTo>
                    <a:pt x="5551" y="4866"/>
                  </a:lnTo>
                  <a:lnTo>
                    <a:pt x="5412" y="5057"/>
                  </a:lnTo>
                  <a:lnTo>
                    <a:pt x="5107" y="5399"/>
                  </a:lnTo>
                  <a:lnTo>
                    <a:pt x="4740" y="5690"/>
                  </a:lnTo>
                  <a:lnTo>
                    <a:pt x="4334" y="5906"/>
                  </a:lnTo>
                  <a:lnTo>
                    <a:pt x="4119" y="5994"/>
                  </a:lnTo>
                  <a:lnTo>
                    <a:pt x="3891" y="6058"/>
                  </a:lnTo>
                  <a:lnTo>
                    <a:pt x="3435" y="6134"/>
                  </a:lnTo>
                  <a:lnTo>
                    <a:pt x="2978" y="6134"/>
                  </a:lnTo>
                  <a:lnTo>
                    <a:pt x="2522" y="6058"/>
                  </a:lnTo>
                  <a:lnTo>
                    <a:pt x="2294" y="5982"/>
                  </a:lnTo>
                  <a:lnTo>
                    <a:pt x="2079" y="5906"/>
                  </a:lnTo>
                  <a:lnTo>
                    <a:pt x="1673" y="5678"/>
                  </a:lnTo>
                  <a:lnTo>
                    <a:pt x="1318" y="5386"/>
                  </a:lnTo>
                  <a:lnTo>
                    <a:pt x="1002" y="5044"/>
                  </a:lnTo>
                  <a:lnTo>
                    <a:pt x="875" y="4854"/>
                  </a:lnTo>
                  <a:lnTo>
                    <a:pt x="850" y="4816"/>
                  </a:lnTo>
                  <a:lnTo>
                    <a:pt x="837" y="4778"/>
                  </a:lnTo>
                  <a:lnTo>
                    <a:pt x="799" y="4727"/>
                  </a:lnTo>
                  <a:lnTo>
                    <a:pt x="153" y="4727"/>
                  </a:lnTo>
                  <a:lnTo>
                    <a:pt x="191" y="4803"/>
                  </a:lnTo>
                  <a:lnTo>
                    <a:pt x="279" y="4993"/>
                  </a:lnTo>
                  <a:lnTo>
                    <a:pt x="393" y="5171"/>
                  </a:lnTo>
                  <a:lnTo>
                    <a:pt x="647" y="5525"/>
                  </a:lnTo>
                  <a:lnTo>
                    <a:pt x="1280" y="6108"/>
                  </a:lnTo>
                  <a:lnTo>
                    <a:pt x="1661" y="6336"/>
                  </a:lnTo>
                  <a:lnTo>
                    <a:pt x="2053" y="6514"/>
                  </a:lnTo>
                  <a:lnTo>
                    <a:pt x="2902" y="6717"/>
                  </a:lnTo>
                  <a:lnTo>
                    <a:pt x="3333" y="6717"/>
                  </a:lnTo>
                  <a:lnTo>
                    <a:pt x="3777" y="6679"/>
                  </a:lnTo>
                  <a:lnTo>
                    <a:pt x="4601" y="6438"/>
                  </a:lnTo>
                  <a:lnTo>
                    <a:pt x="4981" y="6222"/>
                  </a:lnTo>
                  <a:lnTo>
                    <a:pt x="5348" y="5969"/>
                  </a:lnTo>
                  <a:lnTo>
                    <a:pt x="5944" y="5348"/>
                  </a:lnTo>
                  <a:lnTo>
                    <a:pt x="6172" y="4968"/>
                  </a:lnTo>
                  <a:lnTo>
                    <a:pt x="6362" y="4575"/>
                  </a:lnTo>
                  <a:lnTo>
                    <a:pt x="6565" y="3739"/>
                  </a:lnTo>
                  <a:lnTo>
                    <a:pt x="6577" y="3295"/>
                  </a:lnTo>
                  <a:lnTo>
                    <a:pt x="6552" y="2864"/>
                  </a:lnTo>
                  <a:lnTo>
                    <a:pt x="6311" y="2028"/>
                  </a:lnTo>
                  <a:lnTo>
                    <a:pt x="6109" y="1648"/>
                  </a:lnTo>
                  <a:lnTo>
                    <a:pt x="5868" y="1280"/>
                  </a:lnTo>
                  <a:lnTo>
                    <a:pt x="5247" y="672"/>
                  </a:lnTo>
                  <a:lnTo>
                    <a:pt x="4879" y="444"/>
                  </a:lnTo>
                  <a:lnTo>
                    <a:pt x="4499" y="241"/>
                  </a:lnTo>
                  <a:lnTo>
                    <a:pt x="3650" y="13"/>
                  </a:lnTo>
                  <a:lnTo>
                    <a:pt x="3219" y="0"/>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55"/>
            <p:cNvSpPr/>
            <p:nvPr/>
          </p:nvSpPr>
          <p:spPr>
            <a:xfrm>
              <a:off x="1156850" y="3181100"/>
              <a:ext cx="149575" cy="40575"/>
            </a:xfrm>
            <a:custGeom>
              <a:avLst/>
              <a:gdLst/>
              <a:ahLst/>
              <a:cxnLst/>
              <a:rect l="l" t="t" r="r" b="b"/>
              <a:pathLst>
                <a:path w="5983" h="1623" extrusionOk="0">
                  <a:moveTo>
                    <a:pt x="4816" y="1"/>
                  </a:moveTo>
                  <a:lnTo>
                    <a:pt x="4424" y="394"/>
                  </a:lnTo>
                  <a:lnTo>
                    <a:pt x="5108" y="1078"/>
                  </a:lnTo>
                  <a:lnTo>
                    <a:pt x="1" y="1078"/>
                  </a:lnTo>
                  <a:lnTo>
                    <a:pt x="330" y="1623"/>
                  </a:lnTo>
                  <a:lnTo>
                    <a:pt x="5805" y="1623"/>
                  </a:lnTo>
                  <a:lnTo>
                    <a:pt x="5982" y="1179"/>
                  </a:lnTo>
                  <a:lnTo>
                    <a:pt x="4816"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55"/>
            <p:cNvSpPr/>
            <p:nvPr/>
          </p:nvSpPr>
          <p:spPr>
            <a:xfrm>
              <a:off x="1171125" y="3232100"/>
              <a:ext cx="164750" cy="40900"/>
            </a:xfrm>
            <a:custGeom>
              <a:avLst/>
              <a:gdLst/>
              <a:ahLst/>
              <a:cxnLst/>
              <a:rect l="l" t="t" r="r" b="b"/>
              <a:pathLst>
                <a:path w="6590" h="1636" extrusionOk="0">
                  <a:moveTo>
                    <a:pt x="0" y="1"/>
                  </a:moveTo>
                  <a:lnTo>
                    <a:pt x="330" y="559"/>
                  </a:lnTo>
                  <a:lnTo>
                    <a:pt x="5703" y="559"/>
                  </a:lnTo>
                  <a:lnTo>
                    <a:pt x="5018" y="1243"/>
                  </a:lnTo>
                  <a:lnTo>
                    <a:pt x="5411" y="1636"/>
                  </a:lnTo>
                  <a:lnTo>
                    <a:pt x="6590" y="457"/>
                  </a:lnTo>
                  <a:lnTo>
                    <a:pt x="6400" y="1"/>
                  </a:lnTo>
                  <a:close/>
                </a:path>
              </a:pathLst>
            </a:custGeom>
            <a:solidFill>
              <a:srgbClr val="005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55"/>
          <p:cNvGrpSpPr/>
          <p:nvPr/>
        </p:nvGrpSpPr>
        <p:grpSpPr>
          <a:xfrm>
            <a:off x="4720796" y="1629403"/>
            <a:ext cx="836400" cy="756820"/>
            <a:chOff x="7358258" y="5576919"/>
            <a:chExt cx="836400" cy="756820"/>
          </a:xfrm>
        </p:grpSpPr>
        <p:pic>
          <p:nvPicPr>
            <p:cNvPr id="4416" name="Google Shape;4416;p455"/>
            <p:cNvPicPr preferRelativeResize="0"/>
            <p:nvPr/>
          </p:nvPicPr>
          <p:blipFill>
            <a:blip r:embed="rId6">
              <a:alphaModFix/>
            </a:blip>
            <a:stretch>
              <a:fillRect/>
            </a:stretch>
          </p:blipFill>
          <p:spPr>
            <a:xfrm>
              <a:off x="7358259" y="5576919"/>
              <a:ext cx="836385" cy="486515"/>
            </a:xfrm>
            <a:prstGeom prst="rect">
              <a:avLst/>
            </a:prstGeom>
            <a:noFill/>
            <a:ln>
              <a:noFill/>
            </a:ln>
          </p:spPr>
        </p:pic>
        <p:sp>
          <p:nvSpPr>
            <p:cNvPr id="4417" name="Google Shape;4417;p455"/>
            <p:cNvSpPr txBox="1"/>
            <p:nvPr/>
          </p:nvSpPr>
          <p:spPr>
            <a:xfrm>
              <a:off x="7358258" y="6041239"/>
              <a:ext cx="836400" cy="2925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en" sz="700">
                  <a:latin typeface="Inter SemiBold"/>
                  <a:ea typeface="Inter SemiBold"/>
                  <a:cs typeface="Inter SemiBold"/>
                  <a:sym typeface="Inter SemiBold"/>
                </a:rPr>
                <a:t>Internet Apps</a:t>
              </a:r>
              <a:endParaRPr sz="700">
                <a:latin typeface="Inter SemiBold"/>
                <a:ea typeface="Inter SemiBold"/>
                <a:cs typeface="Inter SemiBold"/>
                <a:sym typeface="Inter SemiBold"/>
              </a:endParaRPr>
            </a:p>
          </p:txBody>
        </p:sp>
        <p:sp>
          <p:nvSpPr>
            <p:cNvPr id="4418" name="Google Shape;4418;p455"/>
            <p:cNvSpPr/>
            <p:nvPr/>
          </p:nvSpPr>
          <p:spPr>
            <a:xfrm>
              <a:off x="7658298" y="5736033"/>
              <a:ext cx="236292" cy="232999"/>
            </a:xfrm>
            <a:custGeom>
              <a:avLst/>
              <a:gdLst/>
              <a:ahLst/>
              <a:cxnLst/>
              <a:rect l="l" t="t" r="r" b="b"/>
              <a:pathLst>
                <a:path w="21594" h="21594" extrusionOk="0">
                  <a:moveTo>
                    <a:pt x="16967" y="12873"/>
                  </a:moveTo>
                  <a:cubicBezTo>
                    <a:pt x="17042" y="12184"/>
                    <a:pt x="17079" y="11490"/>
                    <a:pt x="17077" y="10797"/>
                  </a:cubicBezTo>
                  <a:cubicBezTo>
                    <a:pt x="17077" y="10057"/>
                    <a:pt x="17035" y="9318"/>
                    <a:pt x="16950" y="8584"/>
                  </a:cubicBezTo>
                  <a:lnTo>
                    <a:pt x="19350" y="8584"/>
                  </a:lnTo>
                  <a:cubicBezTo>
                    <a:pt x="19695" y="9990"/>
                    <a:pt x="19708" y="11461"/>
                    <a:pt x="19387" y="12873"/>
                  </a:cubicBezTo>
                  <a:cubicBezTo>
                    <a:pt x="19387" y="12873"/>
                    <a:pt x="16967" y="12873"/>
                    <a:pt x="16967" y="12873"/>
                  </a:cubicBezTo>
                  <a:close/>
                  <a:moveTo>
                    <a:pt x="15083" y="18724"/>
                  </a:moveTo>
                  <a:cubicBezTo>
                    <a:pt x="15865" y="17437"/>
                    <a:pt x="16414" y="16018"/>
                    <a:pt x="16705" y="14534"/>
                  </a:cubicBezTo>
                  <a:lnTo>
                    <a:pt x="18838" y="14534"/>
                  </a:lnTo>
                  <a:cubicBezTo>
                    <a:pt x="18052" y="16296"/>
                    <a:pt x="16738" y="17762"/>
                    <a:pt x="15083" y="18724"/>
                  </a:cubicBezTo>
                  <a:close/>
                  <a:moveTo>
                    <a:pt x="11422" y="19833"/>
                  </a:moveTo>
                  <a:lnTo>
                    <a:pt x="11422" y="14534"/>
                  </a:lnTo>
                  <a:lnTo>
                    <a:pt x="15018" y="14534"/>
                  </a:lnTo>
                  <a:cubicBezTo>
                    <a:pt x="14362" y="17283"/>
                    <a:pt x="13007" y="19364"/>
                    <a:pt x="11422" y="19833"/>
                  </a:cubicBezTo>
                  <a:close/>
                  <a:moveTo>
                    <a:pt x="11422" y="8584"/>
                  </a:moveTo>
                  <a:lnTo>
                    <a:pt x="15292" y="8584"/>
                  </a:lnTo>
                  <a:cubicBezTo>
                    <a:pt x="15389" y="9317"/>
                    <a:pt x="15439" y="10056"/>
                    <a:pt x="15439" y="10797"/>
                  </a:cubicBezTo>
                  <a:cubicBezTo>
                    <a:pt x="15440" y="11491"/>
                    <a:pt x="15398" y="12184"/>
                    <a:pt x="15312" y="12873"/>
                  </a:cubicBezTo>
                  <a:lnTo>
                    <a:pt x="11422" y="12873"/>
                  </a:lnTo>
                  <a:cubicBezTo>
                    <a:pt x="11422" y="12873"/>
                    <a:pt x="11422" y="8584"/>
                    <a:pt x="11422" y="8584"/>
                  </a:cubicBezTo>
                  <a:close/>
                  <a:moveTo>
                    <a:pt x="11422" y="1761"/>
                  </a:moveTo>
                  <a:cubicBezTo>
                    <a:pt x="12978" y="2222"/>
                    <a:pt x="14289" y="4252"/>
                    <a:pt x="14981" y="6922"/>
                  </a:cubicBezTo>
                  <a:lnTo>
                    <a:pt x="11422" y="6922"/>
                  </a:lnTo>
                  <a:cubicBezTo>
                    <a:pt x="11422" y="6922"/>
                    <a:pt x="11422" y="1761"/>
                    <a:pt x="11422" y="1761"/>
                  </a:cubicBezTo>
                  <a:close/>
                  <a:moveTo>
                    <a:pt x="18769" y="6922"/>
                  </a:moveTo>
                  <a:lnTo>
                    <a:pt x="18769" y="6943"/>
                  </a:lnTo>
                  <a:lnTo>
                    <a:pt x="16672" y="6943"/>
                  </a:lnTo>
                  <a:cubicBezTo>
                    <a:pt x="16378" y="5509"/>
                    <a:pt x="15840" y="4138"/>
                    <a:pt x="15083" y="2890"/>
                  </a:cubicBezTo>
                  <a:cubicBezTo>
                    <a:pt x="16688" y="3822"/>
                    <a:pt x="17973" y="5229"/>
                    <a:pt x="18769" y="6922"/>
                  </a:cubicBezTo>
                  <a:close/>
                  <a:moveTo>
                    <a:pt x="9784" y="6943"/>
                  </a:moveTo>
                  <a:lnTo>
                    <a:pt x="6509" y="6943"/>
                  </a:lnTo>
                  <a:cubicBezTo>
                    <a:pt x="7139" y="4414"/>
                    <a:pt x="8355" y="2487"/>
                    <a:pt x="9784" y="1881"/>
                  </a:cubicBezTo>
                  <a:cubicBezTo>
                    <a:pt x="9784" y="1881"/>
                    <a:pt x="9784" y="6943"/>
                    <a:pt x="9784" y="6943"/>
                  </a:cubicBezTo>
                  <a:close/>
                  <a:moveTo>
                    <a:pt x="9784" y="12873"/>
                  </a:moveTo>
                  <a:lnTo>
                    <a:pt x="6173" y="12873"/>
                  </a:lnTo>
                  <a:cubicBezTo>
                    <a:pt x="5997" y="11456"/>
                    <a:pt x="6004" y="10020"/>
                    <a:pt x="6193" y="8604"/>
                  </a:cubicBezTo>
                  <a:lnTo>
                    <a:pt x="9784" y="8604"/>
                  </a:lnTo>
                  <a:cubicBezTo>
                    <a:pt x="9784" y="8604"/>
                    <a:pt x="9784" y="12873"/>
                    <a:pt x="9784" y="12873"/>
                  </a:cubicBezTo>
                  <a:close/>
                  <a:moveTo>
                    <a:pt x="9784" y="19734"/>
                  </a:moveTo>
                  <a:cubicBezTo>
                    <a:pt x="8318" y="19102"/>
                    <a:pt x="7086" y="17122"/>
                    <a:pt x="6468" y="14534"/>
                  </a:cubicBezTo>
                  <a:lnTo>
                    <a:pt x="9784" y="14534"/>
                  </a:lnTo>
                  <a:cubicBezTo>
                    <a:pt x="9784" y="14534"/>
                    <a:pt x="9784" y="19734"/>
                    <a:pt x="9784" y="19734"/>
                  </a:cubicBezTo>
                  <a:close/>
                  <a:moveTo>
                    <a:pt x="2377" y="14534"/>
                  </a:moveTo>
                  <a:lnTo>
                    <a:pt x="4776" y="14534"/>
                  </a:lnTo>
                  <a:cubicBezTo>
                    <a:pt x="5082" y="16109"/>
                    <a:pt x="5684" y="17609"/>
                    <a:pt x="6549" y="18953"/>
                  </a:cubicBezTo>
                  <a:cubicBezTo>
                    <a:pt x="4704" y="18004"/>
                    <a:pt x="3232" y="16445"/>
                    <a:pt x="2377" y="14534"/>
                  </a:cubicBezTo>
                  <a:close/>
                  <a:moveTo>
                    <a:pt x="1595" y="10797"/>
                  </a:moveTo>
                  <a:cubicBezTo>
                    <a:pt x="1595" y="10051"/>
                    <a:pt x="1684" y="9308"/>
                    <a:pt x="1861" y="8584"/>
                  </a:cubicBezTo>
                  <a:lnTo>
                    <a:pt x="4531" y="8584"/>
                  </a:lnTo>
                  <a:cubicBezTo>
                    <a:pt x="4448" y="9318"/>
                    <a:pt x="4407" y="10057"/>
                    <a:pt x="4408" y="10797"/>
                  </a:cubicBezTo>
                  <a:cubicBezTo>
                    <a:pt x="4406" y="11490"/>
                    <a:pt x="4443" y="12184"/>
                    <a:pt x="4518" y="12873"/>
                  </a:cubicBezTo>
                  <a:lnTo>
                    <a:pt x="1828" y="12873"/>
                  </a:lnTo>
                  <a:cubicBezTo>
                    <a:pt x="1674" y="12192"/>
                    <a:pt x="1595" y="11496"/>
                    <a:pt x="1595" y="10797"/>
                  </a:cubicBezTo>
                  <a:close/>
                  <a:moveTo>
                    <a:pt x="6549" y="2641"/>
                  </a:moveTo>
                  <a:cubicBezTo>
                    <a:pt x="5710" y="3944"/>
                    <a:pt x="5121" y="5397"/>
                    <a:pt x="4813" y="6922"/>
                  </a:cubicBezTo>
                  <a:lnTo>
                    <a:pt x="2451" y="6922"/>
                  </a:lnTo>
                  <a:cubicBezTo>
                    <a:pt x="3309" y="5073"/>
                    <a:pt x="4751" y="3566"/>
                    <a:pt x="6549" y="2641"/>
                  </a:cubicBezTo>
                  <a:close/>
                  <a:moveTo>
                    <a:pt x="18476" y="3162"/>
                  </a:moveTo>
                  <a:cubicBezTo>
                    <a:pt x="16479" y="1137"/>
                    <a:pt x="13771" y="0"/>
                    <a:pt x="10947" y="0"/>
                  </a:cubicBezTo>
                  <a:lnTo>
                    <a:pt x="10689" y="0"/>
                  </a:lnTo>
                  <a:cubicBezTo>
                    <a:pt x="9291" y="-6"/>
                    <a:pt x="7906" y="268"/>
                    <a:pt x="6612" y="805"/>
                  </a:cubicBezTo>
                  <a:cubicBezTo>
                    <a:pt x="5318" y="1342"/>
                    <a:pt x="4141" y="2133"/>
                    <a:pt x="3148" y="3131"/>
                  </a:cubicBezTo>
                  <a:cubicBezTo>
                    <a:pt x="2156" y="4130"/>
                    <a:pt x="1367" y="5317"/>
                    <a:pt x="826" y="6625"/>
                  </a:cubicBezTo>
                  <a:cubicBezTo>
                    <a:pt x="286" y="7932"/>
                    <a:pt x="5" y="9336"/>
                    <a:pt x="0" y="10753"/>
                  </a:cubicBezTo>
                  <a:cubicBezTo>
                    <a:pt x="-6" y="12171"/>
                    <a:pt x="264" y="13576"/>
                    <a:pt x="794" y="14889"/>
                  </a:cubicBezTo>
                  <a:cubicBezTo>
                    <a:pt x="1324" y="16201"/>
                    <a:pt x="2103" y="17394"/>
                    <a:pt x="3088" y="18401"/>
                  </a:cubicBezTo>
                  <a:cubicBezTo>
                    <a:pt x="4072" y="19408"/>
                    <a:pt x="5243" y="20207"/>
                    <a:pt x="6532" y="20756"/>
                  </a:cubicBezTo>
                  <a:cubicBezTo>
                    <a:pt x="7822" y="21303"/>
                    <a:pt x="9205" y="21588"/>
                    <a:pt x="10603" y="21594"/>
                  </a:cubicBezTo>
                  <a:lnTo>
                    <a:pt x="10947" y="21594"/>
                  </a:lnTo>
                  <a:cubicBezTo>
                    <a:pt x="13771" y="21594"/>
                    <a:pt x="16479" y="20457"/>
                    <a:pt x="18476" y="18432"/>
                  </a:cubicBezTo>
                  <a:cubicBezTo>
                    <a:pt x="20472" y="16407"/>
                    <a:pt x="21594" y="13661"/>
                    <a:pt x="21594" y="10797"/>
                  </a:cubicBezTo>
                  <a:cubicBezTo>
                    <a:pt x="21594" y="7933"/>
                    <a:pt x="20472" y="5187"/>
                    <a:pt x="18476" y="3162"/>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419" name="Google Shape;4419;p455"/>
          <p:cNvGrpSpPr/>
          <p:nvPr/>
        </p:nvGrpSpPr>
        <p:grpSpPr>
          <a:xfrm>
            <a:off x="4713693" y="3754210"/>
            <a:ext cx="850621" cy="756820"/>
            <a:chOff x="10378806" y="5576919"/>
            <a:chExt cx="850621" cy="756820"/>
          </a:xfrm>
        </p:grpSpPr>
        <p:sp>
          <p:nvSpPr>
            <p:cNvPr id="4420" name="Google Shape;4420;p455"/>
            <p:cNvSpPr txBox="1"/>
            <p:nvPr/>
          </p:nvSpPr>
          <p:spPr>
            <a:xfrm>
              <a:off x="10393026" y="6041239"/>
              <a:ext cx="836400" cy="2925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en" sz="700">
                  <a:latin typeface="Inter SemiBold"/>
                  <a:ea typeface="Inter SemiBold"/>
                  <a:cs typeface="Inter SemiBold"/>
                  <a:sym typeface="Inter SemiBold"/>
                </a:rPr>
                <a:t>SaaS Apps</a:t>
              </a:r>
              <a:endParaRPr sz="700">
                <a:latin typeface="Inter SemiBold"/>
                <a:ea typeface="Inter SemiBold"/>
                <a:cs typeface="Inter SemiBold"/>
                <a:sym typeface="Inter SemiBold"/>
              </a:endParaRPr>
            </a:p>
          </p:txBody>
        </p:sp>
        <p:pic>
          <p:nvPicPr>
            <p:cNvPr id="4421" name="Google Shape;4421;p455"/>
            <p:cNvPicPr preferRelativeResize="0"/>
            <p:nvPr/>
          </p:nvPicPr>
          <p:blipFill>
            <a:blip r:embed="rId6">
              <a:alphaModFix/>
            </a:blip>
            <a:stretch>
              <a:fillRect/>
            </a:stretch>
          </p:blipFill>
          <p:spPr>
            <a:xfrm>
              <a:off x="10378806" y="5576919"/>
              <a:ext cx="836385" cy="486515"/>
            </a:xfrm>
            <a:prstGeom prst="rect">
              <a:avLst/>
            </a:prstGeom>
            <a:noFill/>
            <a:ln>
              <a:noFill/>
            </a:ln>
          </p:spPr>
        </p:pic>
        <p:sp>
          <p:nvSpPr>
            <p:cNvPr id="4422" name="Google Shape;4422;p455"/>
            <p:cNvSpPr/>
            <p:nvPr/>
          </p:nvSpPr>
          <p:spPr>
            <a:xfrm>
              <a:off x="10653568" y="5761746"/>
              <a:ext cx="286848" cy="181596"/>
            </a:xfrm>
            <a:custGeom>
              <a:avLst/>
              <a:gdLst/>
              <a:ahLst/>
              <a:cxnLst/>
              <a:rect l="l" t="t" r="r" b="b"/>
              <a:pathLst>
                <a:path w="21600" h="21402" extrusionOk="0">
                  <a:moveTo>
                    <a:pt x="20096" y="16371"/>
                  </a:moveTo>
                  <a:cubicBezTo>
                    <a:pt x="19982" y="16927"/>
                    <a:pt x="19794" y="17440"/>
                    <a:pt x="19546" y="17876"/>
                  </a:cubicBezTo>
                  <a:cubicBezTo>
                    <a:pt x="19297" y="18313"/>
                    <a:pt x="18993" y="18663"/>
                    <a:pt x="18653" y="18904"/>
                  </a:cubicBezTo>
                  <a:cubicBezTo>
                    <a:pt x="18313" y="19146"/>
                    <a:pt x="17945" y="19273"/>
                    <a:pt x="17572" y="19279"/>
                  </a:cubicBezTo>
                  <a:lnTo>
                    <a:pt x="4794" y="19279"/>
                  </a:lnTo>
                  <a:cubicBezTo>
                    <a:pt x="3880" y="19279"/>
                    <a:pt x="3003" y="18710"/>
                    <a:pt x="2356" y="17698"/>
                  </a:cubicBezTo>
                  <a:cubicBezTo>
                    <a:pt x="1710" y="16686"/>
                    <a:pt x="1346" y="15313"/>
                    <a:pt x="1346" y="13882"/>
                  </a:cubicBezTo>
                  <a:cubicBezTo>
                    <a:pt x="1346" y="12450"/>
                    <a:pt x="1710" y="11078"/>
                    <a:pt x="2356" y="10065"/>
                  </a:cubicBezTo>
                  <a:cubicBezTo>
                    <a:pt x="3003" y="9053"/>
                    <a:pt x="3880" y="8485"/>
                    <a:pt x="4794" y="8485"/>
                  </a:cubicBezTo>
                  <a:cubicBezTo>
                    <a:pt x="4985" y="8485"/>
                    <a:pt x="5176" y="8510"/>
                    <a:pt x="5365" y="8559"/>
                  </a:cubicBezTo>
                  <a:lnTo>
                    <a:pt x="6124" y="7830"/>
                  </a:lnTo>
                  <a:cubicBezTo>
                    <a:pt x="6484" y="6005"/>
                    <a:pt x="7247" y="4439"/>
                    <a:pt x="8276" y="3412"/>
                  </a:cubicBezTo>
                  <a:cubicBezTo>
                    <a:pt x="9305" y="2385"/>
                    <a:pt x="10534" y="1962"/>
                    <a:pt x="11743" y="2220"/>
                  </a:cubicBezTo>
                  <a:cubicBezTo>
                    <a:pt x="12952" y="2477"/>
                    <a:pt x="14064" y="3397"/>
                    <a:pt x="14880" y="4817"/>
                  </a:cubicBezTo>
                  <a:cubicBezTo>
                    <a:pt x="15697" y="6237"/>
                    <a:pt x="16165" y="8064"/>
                    <a:pt x="16202" y="9974"/>
                  </a:cubicBezTo>
                  <a:lnTo>
                    <a:pt x="17011" y="10977"/>
                  </a:lnTo>
                  <a:cubicBezTo>
                    <a:pt x="17377" y="10861"/>
                    <a:pt x="17755" y="10865"/>
                    <a:pt x="18119" y="10990"/>
                  </a:cubicBezTo>
                  <a:cubicBezTo>
                    <a:pt x="18484" y="11115"/>
                    <a:pt x="18828" y="11359"/>
                    <a:pt x="19129" y="11704"/>
                  </a:cubicBezTo>
                  <a:cubicBezTo>
                    <a:pt x="19431" y="12049"/>
                    <a:pt x="19682" y="12489"/>
                    <a:pt x="19868" y="12996"/>
                  </a:cubicBezTo>
                  <a:cubicBezTo>
                    <a:pt x="20054" y="13503"/>
                    <a:pt x="20171" y="14065"/>
                    <a:pt x="20210" y="14646"/>
                  </a:cubicBezTo>
                  <a:cubicBezTo>
                    <a:pt x="20249" y="15227"/>
                    <a:pt x="20210" y="15815"/>
                    <a:pt x="20096" y="16371"/>
                  </a:cubicBezTo>
                  <a:close/>
                  <a:moveTo>
                    <a:pt x="20420" y="10638"/>
                  </a:moveTo>
                  <a:cubicBezTo>
                    <a:pt x="19665" y="9455"/>
                    <a:pt x="18640" y="8791"/>
                    <a:pt x="17572" y="8791"/>
                  </a:cubicBezTo>
                  <a:lnTo>
                    <a:pt x="17572" y="8780"/>
                  </a:lnTo>
                  <a:lnTo>
                    <a:pt x="17504" y="8780"/>
                  </a:lnTo>
                  <a:cubicBezTo>
                    <a:pt x="17306" y="6557"/>
                    <a:pt x="16644" y="4498"/>
                    <a:pt x="15622" y="2925"/>
                  </a:cubicBezTo>
                  <a:cubicBezTo>
                    <a:pt x="14600" y="1350"/>
                    <a:pt x="13274" y="349"/>
                    <a:pt x="11851" y="76"/>
                  </a:cubicBezTo>
                  <a:cubicBezTo>
                    <a:pt x="10427" y="-198"/>
                    <a:pt x="8986" y="272"/>
                    <a:pt x="7751" y="1413"/>
                  </a:cubicBezTo>
                  <a:cubicBezTo>
                    <a:pt x="6516" y="2553"/>
                    <a:pt x="5556" y="4300"/>
                    <a:pt x="5020" y="6383"/>
                  </a:cubicBezTo>
                  <a:lnTo>
                    <a:pt x="4798" y="6383"/>
                  </a:lnTo>
                  <a:cubicBezTo>
                    <a:pt x="3525" y="6383"/>
                    <a:pt x="2305" y="7174"/>
                    <a:pt x="1405" y="8582"/>
                  </a:cubicBezTo>
                  <a:cubicBezTo>
                    <a:pt x="505" y="9991"/>
                    <a:pt x="0" y="11901"/>
                    <a:pt x="0" y="13892"/>
                  </a:cubicBezTo>
                  <a:cubicBezTo>
                    <a:pt x="0" y="15884"/>
                    <a:pt x="505" y="17794"/>
                    <a:pt x="1405" y="19202"/>
                  </a:cubicBezTo>
                  <a:cubicBezTo>
                    <a:pt x="2305" y="20611"/>
                    <a:pt x="3525" y="21402"/>
                    <a:pt x="4798" y="21402"/>
                  </a:cubicBezTo>
                  <a:lnTo>
                    <a:pt x="17572" y="21402"/>
                  </a:lnTo>
                  <a:cubicBezTo>
                    <a:pt x="18640" y="21402"/>
                    <a:pt x="19665" y="20738"/>
                    <a:pt x="20420" y="19555"/>
                  </a:cubicBezTo>
                  <a:cubicBezTo>
                    <a:pt x="21176" y="18373"/>
                    <a:pt x="21600" y="16769"/>
                    <a:pt x="21600" y="15096"/>
                  </a:cubicBezTo>
                  <a:cubicBezTo>
                    <a:pt x="21600" y="13424"/>
                    <a:pt x="21176" y="11820"/>
                    <a:pt x="20420" y="10638"/>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423" name="Google Shape;4423;p455"/>
          <p:cNvGrpSpPr/>
          <p:nvPr/>
        </p:nvGrpSpPr>
        <p:grpSpPr>
          <a:xfrm>
            <a:off x="4720794" y="2693927"/>
            <a:ext cx="836400" cy="756820"/>
            <a:chOff x="8875644" y="5576919"/>
            <a:chExt cx="836400" cy="756820"/>
          </a:xfrm>
        </p:grpSpPr>
        <p:pic>
          <p:nvPicPr>
            <p:cNvPr id="4424" name="Google Shape;4424;p455"/>
            <p:cNvPicPr preferRelativeResize="0"/>
            <p:nvPr/>
          </p:nvPicPr>
          <p:blipFill>
            <a:blip r:embed="rId6">
              <a:alphaModFix/>
            </a:blip>
            <a:stretch>
              <a:fillRect/>
            </a:stretch>
          </p:blipFill>
          <p:spPr>
            <a:xfrm>
              <a:off x="8875644" y="5576919"/>
              <a:ext cx="836385" cy="486515"/>
            </a:xfrm>
            <a:prstGeom prst="rect">
              <a:avLst/>
            </a:prstGeom>
            <a:noFill/>
            <a:ln>
              <a:noFill/>
            </a:ln>
          </p:spPr>
        </p:pic>
        <p:sp>
          <p:nvSpPr>
            <p:cNvPr id="4425" name="Google Shape;4425;p455"/>
            <p:cNvSpPr txBox="1"/>
            <p:nvPr/>
          </p:nvSpPr>
          <p:spPr>
            <a:xfrm>
              <a:off x="8875645" y="6041239"/>
              <a:ext cx="836400" cy="2925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en" sz="700">
                  <a:latin typeface="Inter SemiBold"/>
                  <a:ea typeface="Inter SemiBold"/>
                  <a:cs typeface="Inter SemiBold"/>
                  <a:sym typeface="Inter SemiBold"/>
                </a:rPr>
                <a:t>Self-Hosted Apps</a:t>
              </a:r>
              <a:endParaRPr sz="700">
                <a:latin typeface="Inter SemiBold"/>
                <a:ea typeface="Inter SemiBold"/>
                <a:cs typeface="Inter SemiBold"/>
                <a:sym typeface="Inter SemiBold"/>
              </a:endParaRPr>
            </a:p>
          </p:txBody>
        </p:sp>
        <p:sp>
          <p:nvSpPr>
            <p:cNvPr id="4426" name="Google Shape;4426;p455"/>
            <p:cNvSpPr/>
            <p:nvPr/>
          </p:nvSpPr>
          <p:spPr>
            <a:xfrm>
              <a:off x="9190234" y="5756424"/>
              <a:ext cx="207198" cy="192240"/>
            </a:xfrm>
            <a:custGeom>
              <a:avLst/>
              <a:gdLst/>
              <a:ahLst/>
              <a:cxnLst/>
              <a:rect l="l" t="t" r="r" b="b"/>
              <a:pathLst>
                <a:path w="21600" h="21600" extrusionOk="0">
                  <a:moveTo>
                    <a:pt x="19938" y="14520"/>
                  </a:moveTo>
                  <a:lnTo>
                    <a:pt x="18581" y="14520"/>
                  </a:lnTo>
                  <a:cubicBezTo>
                    <a:pt x="18005" y="14077"/>
                    <a:pt x="17319" y="13826"/>
                    <a:pt x="16612" y="13799"/>
                  </a:cubicBezTo>
                  <a:cubicBezTo>
                    <a:pt x="16411" y="12572"/>
                    <a:pt x="15866" y="11439"/>
                    <a:pt x="15048" y="10557"/>
                  </a:cubicBezTo>
                  <a:lnTo>
                    <a:pt x="19938" y="10557"/>
                  </a:lnTo>
                  <a:cubicBezTo>
                    <a:pt x="19938" y="10557"/>
                    <a:pt x="19938" y="14520"/>
                    <a:pt x="19938" y="14520"/>
                  </a:cubicBezTo>
                  <a:close/>
                  <a:moveTo>
                    <a:pt x="16436" y="19809"/>
                  </a:moveTo>
                  <a:lnTo>
                    <a:pt x="5798" y="19809"/>
                  </a:lnTo>
                  <a:cubicBezTo>
                    <a:pt x="5109" y="19804"/>
                    <a:pt x="4450" y="19509"/>
                    <a:pt x="3964" y="18985"/>
                  </a:cubicBezTo>
                  <a:cubicBezTo>
                    <a:pt x="3478" y="18456"/>
                    <a:pt x="3204" y="17744"/>
                    <a:pt x="3203" y="17005"/>
                  </a:cubicBezTo>
                  <a:cubicBezTo>
                    <a:pt x="3210" y="16585"/>
                    <a:pt x="3300" y="16173"/>
                    <a:pt x="3466" y="15796"/>
                  </a:cubicBezTo>
                  <a:cubicBezTo>
                    <a:pt x="3632" y="15420"/>
                    <a:pt x="3871" y="15084"/>
                    <a:pt x="4167" y="14811"/>
                  </a:cubicBezTo>
                  <a:cubicBezTo>
                    <a:pt x="4607" y="14408"/>
                    <a:pt x="5167" y="14189"/>
                    <a:pt x="5745" y="14189"/>
                  </a:cubicBezTo>
                  <a:cubicBezTo>
                    <a:pt x="5908" y="14189"/>
                    <a:pt x="6070" y="14207"/>
                    <a:pt x="6231" y="14234"/>
                  </a:cubicBezTo>
                  <a:lnTo>
                    <a:pt x="6953" y="14368"/>
                  </a:lnTo>
                  <a:lnTo>
                    <a:pt x="7168" y="13616"/>
                  </a:lnTo>
                  <a:cubicBezTo>
                    <a:pt x="7450" y="12630"/>
                    <a:pt x="8045" y="11789"/>
                    <a:pt x="8849" y="11238"/>
                  </a:cubicBezTo>
                  <a:cubicBezTo>
                    <a:pt x="9653" y="10682"/>
                    <a:pt x="10613" y="10454"/>
                    <a:pt x="11557" y="10593"/>
                  </a:cubicBezTo>
                  <a:cubicBezTo>
                    <a:pt x="12502" y="10732"/>
                    <a:pt x="13371" y="11229"/>
                    <a:pt x="14008" y="11995"/>
                  </a:cubicBezTo>
                  <a:cubicBezTo>
                    <a:pt x="14645" y="12760"/>
                    <a:pt x="15010" y="13741"/>
                    <a:pt x="15037" y="14771"/>
                  </a:cubicBezTo>
                  <a:lnTo>
                    <a:pt x="15063" y="15792"/>
                  </a:lnTo>
                  <a:lnTo>
                    <a:pt x="15999" y="15631"/>
                  </a:lnTo>
                  <a:cubicBezTo>
                    <a:pt x="16298" y="15559"/>
                    <a:pt x="16608" y="15559"/>
                    <a:pt x="16906" y="15635"/>
                  </a:cubicBezTo>
                  <a:cubicBezTo>
                    <a:pt x="17204" y="15707"/>
                    <a:pt x="17484" y="15850"/>
                    <a:pt x="17724" y="16056"/>
                  </a:cubicBezTo>
                  <a:cubicBezTo>
                    <a:pt x="17938" y="16262"/>
                    <a:pt x="18110" y="16513"/>
                    <a:pt x="18225" y="16795"/>
                  </a:cubicBezTo>
                  <a:cubicBezTo>
                    <a:pt x="18341" y="17077"/>
                    <a:pt x="18399" y="17386"/>
                    <a:pt x="18397" y="17695"/>
                  </a:cubicBezTo>
                  <a:cubicBezTo>
                    <a:pt x="18396" y="18255"/>
                    <a:pt x="18189" y="18792"/>
                    <a:pt x="17821" y="19186"/>
                  </a:cubicBezTo>
                  <a:cubicBezTo>
                    <a:pt x="17454" y="19585"/>
                    <a:pt x="16955" y="19809"/>
                    <a:pt x="16435" y="19809"/>
                  </a:cubicBezTo>
                  <a:cubicBezTo>
                    <a:pt x="16435" y="19809"/>
                    <a:pt x="16436" y="19809"/>
                    <a:pt x="16436" y="19809"/>
                  </a:cubicBezTo>
                  <a:close/>
                  <a:moveTo>
                    <a:pt x="2229" y="14520"/>
                  </a:moveTo>
                  <a:lnTo>
                    <a:pt x="1662" y="14520"/>
                  </a:lnTo>
                  <a:lnTo>
                    <a:pt x="1662" y="10557"/>
                  </a:lnTo>
                  <a:lnTo>
                    <a:pt x="6991" y="10557"/>
                  </a:lnTo>
                  <a:cubicBezTo>
                    <a:pt x="6499" y="11090"/>
                    <a:pt x="6102" y="11712"/>
                    <a:pt x="5820" y="12402"/>
                  </a:cubicBezTo>
                  <a:cubicBezTo>
                    <a:pt x="4826" y="12375"/>
                    <a:pt x="3858" y="12747"/>
                    <a:pt x="3100" y="13441"/>
                  </a:cubicBezTo>
                  <a:cubicBezTo>
                    <a:pt x="2760" y="13750"/>
                    <a:pt x="2466" y="14117"/>
                    <a:pt x="2229" y="14520"/>
                  </a:cubicBezTo>
                  <a:cubicBezTo>
                    <a:pt x="2229" y="14520"/>
                    <a:pt x="2229" y="14520"/>
                    <a:pt x="2229" y="14520"/>
                  </a:cubicBezTo>
                  <a:close/>
                  <a:moveTo>
                    <a:pt x="13403" y="8766"/>
                  </a:moveTo>
                  <a:lnTo>
                    <a:pt x="831" y="8766"/>
                  </a:lnTo>
                  <a:lnTo>
                    <a:pt x="0" y="9661"/>
                  </a:lnTo>
                  <a:lnTo>
                    <a:pt x="0" y="15416"/>
                  </a:lnTo>
                  <a:lnTo>
                    <a:pt x="831" y="16311"/>
                  </a:lnTo>
                  <a:lnTo>
                    <a:pt x="1598" y="16311"/>
                  </a:lnTo>
                  <a:cubicBezTo>
                    <a:pt x="1563" y="16540"/>
                    <a:pt x="1544" y="16773"/>
                    <a:pt x="1541" y="17005"/>
                  </a:cubicBezTo>
                  <a:cubicBezTo>
                    <a:pt x="1544" y="18224"/>
                    <a:pt x="1994" y="19388"/>
                    <a:pt x="2793" y="20252"/>
                  </a:cubicBezTo>
                  <a:cubicBezTo>
                    <a:pt x="3592" y="21112"/>
                    <a:pt x="4675" y="21596"/>
                    <a:pt x="5805" y="21600"/>
                  </a:cubicBezTo>
                  <a:lnTo>
                    <a:pt x="16435" y="21600"/>
                  </a:lnTo>
                  <a:cubicBezTo>
                    <a:pt x="17396" y="21600"/>
                    <a:pt x="18317" y="21188"/>
                    <a:pt x="18996" y="20454"/>
                  </a:cubicBezTo>
                  <a:cubicBezTo>
                    <a:pt x="19675" y="19724"/>
                    <a:pt x="20057" y="18730"/>
                    <a:pt x="20059" y="17695"/>
                  </a:cubicBezTo>
                  <a:cubicBezTo>
                    <a:pt x="20058" y="17220"/>
                    <a:pt x="19982" y="16755"/>
                    <a:pt x="19833" y="16311"/>
                  </a:cubicBezTo>
                  <a:lnTo>
                    <a:pt x="20769" y="16311"/>
                  </a:lnTo>
                  <a:lnTo>
                    <a:pt x="21600" y="15416"/>
                  </a:lnTo>
                  <a:lnTo>
                    <a:pt x="21600" y="9661"/>
                  </a:lnTo>
                  <a:lnTo>
                    <a:pt x="20769" y="8766"/>
                  </a:lnTo>
                  <a:cubicBezTo>
                    <a:pt x="20769" y="8766"/>
                    <a:pt x="13403" y="8766"/>
                    <a:pt x="13403" y="8766"/>
                  </a:cubicBezTo>
                  <a:close/>
                  <a:moveTo>
                    <a:pt x="18068" y="13275"/>
                  </a:moveTo>
                  <a:cubicBezTo>
                    <a:pt x="18547" y="13275"/>
                    <a:pt x="18937" y="12854"/>
                    <a:pt x="18937" y="12339"/>
                  </a:cubicBezTo>
                  <a:cubicBezTo>
                    <a:pt x="18937" y="11820"/>
                    <a:pt x="18547" y="11399"/>
                    <a:pt x="18068" y="11399"/>
                  </a:cubicBezTo>
                  <a:cubicBezTo>
                    <a:pt x="17588" y="11399"/>
                    <a:pt x="17199" y="11820"/>
                    <a:pt x="17199" y="12339"/>
                  </a:cubicBezTo>
                  <a:cubicBezTo>
                    <a:pt x="17199" y="12854"/>
                    <a:pt x="17588" y="13275"/>
                    <a:pt x="18068" y="13275"/>
                  </a:cubicBezTo>
                  <a:close/>
                  <a:moveTo>
                    <a:pt x="19938" y="5757"/>
                  </a:moveTo>
                  <a:lnTo>
                    <a:pt x="1662" y="5757"/>
                  </a:lnTo>
                  <a:lnTo>
                    <a:pt x="1662" y="1791"/>
                  </a:lnTo>
                  <a:lnTo>
                    <a:pt x="19938" y="1791"/>
                  </a:lnTo>
                  <a:cubicBezTo>
                    <a:pt x="19938" y="1791"/>
                    <a:pt x="19938" y="5757"/>
                    <a:pt x="19938" y="5757"/>
                  </a:cubicBezTo>
                  <a:close/>
                  <a:moveTo>
                    <a:pt x="20769" y="0"/>
                  </a:moveTo>
                  <a:lnTo>
                    <a:pt x="831" y="0"/>
                  </a:lnTo>
                  <a:lnTo>
                    <a:pt x="0" y="896"/>
                  </a:lnTo>
                  <a:lnTo>
                    <a:pt x="0" y="6652"/>
                  </a:lnTo>
                  <a:lnTo>
                    <a:pt x="831" y="7548"/>
                  </a:lnTo>
                  <a:lnTo>
                    <a:pt x="20769" y="7548"/>
                  </a:lnTo>
                  <a:lnTo>
                    <a:pt x="21600" y="6652"/>
                  </a:lnTo>
                  <a:lnTo>
                    <a:pt x="21600" y="896"/>
                  </a:lnTo>
                  <a:cubicBezTo>
                    <a:pt x="21600" y="896"/>
                    <a:pt x="20769" y="0"/>
                    <a:pt x="20769" y="0"/>
                  </a:cubicBezTo>
                  <a:close/>
                  <a:moveTo>
                    <a:pt x="18068" y="4507"/>
                  </a:moveTo>
                  <a:cubicBezTo>
                    <a:pt x="18547" y="4507"/>
                    <a:pt x="18937" y="4091"/>
                    <a:pt x="18937" y="3571"/>
                  </a:cubicBezTo>
                  <a:cubicBezTo>
                    <a:pt x="18937" y="3055"/>
                    <a:pt x="18547" y="2636"/>
                    <a:pt x="18068" y="2636"/>
                  </a:cubicBezTo>
                  <a:cubicBezTo>
                    <a:pt x="17588" y="2636"/>
                    <a:pt x="17199" y="3055"/>
                    <a:pt x="17199" y="3571"/>
                  </a:cubicBezTo>
                  <a:cubicBezTo>
                    <a:pt x="17199" y="4091"/>
                    <a:pt x="17588" y="4507"/>
                    <a:pt x="18068" y="4507"/>
                  </a:cubicBezTo>
                  <a:close/>
                </a:path>
              </a:pathLst>
            </a:custGeom>
            <a:solidFill>
              <a:srgbClr val="0055DC"/>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grpSp>
      <p:grpSp>
        <p:nvGrpSpPr>
          <p:cNvPr id="4427" name="Google Shape;4427;p455"/>
          <p:cNvGrpSpPr/>
          <p:nvPr/>
        </p:nvGrpSpPr>
        <p:grpSpPr>
          <a:xfrm>
            <a:off x="3887550" y="2048436"/>
            <a:ext cx="756278" cy="2032088"/>
            <a:chOff x="7150500" y="2320863"/>
            <a:chExt cx="498338" cy="2032088"/>
          </a:xfrm>
        </p:grpSpPr>
        <p:cxnSp>
          <p:nvCxnSpPr>
            <p:cNvPr id="4428" name="Google Shape;4428;p455"/>
            <p:cNvCxnSpPr/>
            <p:nvPr/>
          </p:nvCxnSpPr>
          <p:spPr>
            <a:xfrm>
              <a:off x="7150500" y="3650950"/>
              <a:ext cx="498000" cy="702000"/>
            </a:xfrm>
            <a:prstGeom prst="straightConnector1">
              <a:avLst/>
            </a:prstGeom>
            <a:noFill/>
            <a:ln w="9525" cap="flat" cmpd="sng">
              <a:solidFill>
                <a:srgbClr val="222222"/>
              </a:solidFill>
              <a:prstDash val="solid"/>
              <a:round/>
              <a:headEnd type="none" w="med" len="med"/>
              <a:tailEnd type="none" w="med" len="med"/>
            </a:ln>
          </p:spPr>
        </p:cxnSp>
        <p:cxnSp>
          <p:nvCxnSpPr>
            <p:cNvPr id="4429" name="Google Shape;4429;p455"/>
            <p:cNvCxnSpPr/>
            <p:nvPr/>
          </p:nvCxnSpPr>
          <p:spPr>
            <a:xfrm>
              <a:off x="7158638" y="3340602"/>
              <a:ext cx="490200" cy="0"/>
            </a:xfrm>
            <a:prstGeom prst="straightConnector1">
              <a:avLst/>
            </a:prstGeom>
            <a:noFill/>
            <a:ln w="9525" cap="flat" cmpd="sng">
              <a:solidFill>
                <a:srgbClr val="222222"/>
              </a:solidFill>
              <a:prstDash val="solid"/>
              <a:round/>
              <a:headEnd type="none" w="med" len="med"/>
              <a:tailEnd type="none" w="med" len="med"/>
            </a:ln>
          </p:spPr>
        </p:cxnSp>
        <p:cxnSp>
          <p:nvCxnSpPr>
            <p:cNvPr id="4430" name="Google Shape;4430;p455"/>
            <p:cNvCxnSpPr/>
            <p:nvPr/>
          </p:nvCxnSpPr>
          <p:spPr>
            <a:xfrm flipH="1">
              <a:off x="7150500" y="2320863"/>
              <a:ext cx="498000" cy="702000"/>
            </a:xfrm>
            <a:prstGeom prst="straightConnector1">
              <a:avLst/>
            </a:prstGeom>
            <a:noFill/>
            <a:ln w="9525" cap="flat" cmpd="sng">
              <a:solidFill>
                <a:srgbClr val="222222"/>
              </a:solidFill>
              <a:prstDash val="solid"/>
              <a:round/>
              <a:headEnd type="none" w="med" len="med"/>
              <a:tailEnd type="none" w="med" len="med"/>
            </a:ln>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34"/>
        <p:cNvGrpSpPr/>
        <p:nvPr/>
      </p:nvGrpSpPr>
      <p:grpSpPr>
        <a:xfrm>
          <a:off x="0" y="0"/>
          <a:ext cx="0" cy="0"/>
          <a:chOff x="0" y="0"/>
          <a:chExt cx="0" cy="0"/>
        </a:xfrm>
      </p:grpSpPr>
      <p:sp>
        <p:nvSpPr>
          <p:cNvPr id="4435" name="Google Shape;4435;p45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Comprehensive coverage against Internet-borne threats</a:t>
            </a:r>
            <a:endParaRPr>
              <a:solidFill>
                <a:srgbClr val="000000"/>
              </a:solidFill>
            </a:endParaRPr>
          </a:p>
        </p:txBody>
      </p:sp>
      <p:sp>
        <p:nvSpPr>
          <p:cNvPr id="4436" name="Google Shape;4436;p45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Cloudflare One</a:t>
            </a:r>
            <a:endParaRPr/>
          </a:p>
        </p:txBody>
      </p:sp>
      <p:pic>
        <p:nvPicPr>
          <p:cNvPr id="4437" name="Google Shape;4437;p456"/>
          <p:cNvPicPr preferRelativeResize="0"/>
          <p:nvPr/>
        </p:nvPicPr>
        <p:blipFill>
          <a:blip r:embed="rId3">
            <a:alphaModFix/>
          </a:blip>
          <a:stretch>
            <a:fillRect/>
          </a:stretch>
        </p:blipFill>
        <p:spPr>
          <a:xfrm>
            <a:off x="3571991" y="1572035"/>
            <a:ext cx="2098588" cy="1975138"/>
          </a:xfrm>
          <a:prstGeom prst="rect">
            <a:avLst/>
          </a:prstGeom>
          <a:noFill/>
          <a:ln>
            <a:noFill/>
          </a:ln>
        </p:spPr>
      </p:pic>
      <p:sp>
        <p:nvSpPr>
          <p:cNvPr id="4438" name="Google Shape;4438;p456"/>
          <p:cNvSpPr txBox="1"/>
          <p:nvPr/>
        </p:nvSpPr>
        <p:spPr>
          <a:xfrm>
            <a:off x="4205589" y="2247040"/>
            <a:ext cx="1449000" cy="6141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0055DC"/>
                </a:solidFill>
                <a:latin typeface="Inter SemiBold"/>
                <a:ea typeface="Inter SemiBold"/>
                <a:cs typeface="Inter SemiBold"/>
                <a:sym typeface="Inter SemiBold"/>
              </a:rPr>
              <a:t>Telemetry from 4.2M+ customers and 250+ locations</a:t>
            </a:r>
            <a:endParaRPr sz="1000">
              <a:solidFill>
                <a:srgbClr val="0055DC"/>
              </a:solidFill>
              <a:latin typeface="Inter SemiBold"/>
              <a:ea typeface="Inter SemiBold"/>
              <a:cs typeface="Inter SemiBold"/>
              <a:sym typeface="Inter SemiBold"/>
            </a:endParaRPr>
          </a:p>
        </p:txBody>
      </p:sp>
      <p:grpSp>
        <p:nvGrpSpPr>
          <p:cNvPr id="4439" name="Google Shape;4439;p456"/>
          <p:cNvGrpSpPr/>
          <p:nvPr/>
        </p:nvGrpSpPr>
        <p:grpSpPr>
          <a:xfrm rot="5400000">
            <a:off x="1422172" y="1946677"/>
            <a:ext cx="122403" cy="62734"/>
            <a:chOff x="5532550" y="2421525"/>
            <a:chExt cx="203700" cy="104400"/>
          </a:xfrm>
        </p:grpSpPr>
        <p:cxnSp>
          <p:nvCxnSpPr>
            <p:cNvPr id="4440" name="Google Shape;4440;p456"/>
            <p:cNvCxnSpPr/>
            <p:nvPr/>
          </p:nvCxnSpPr>
          <p:spPr>
            <a:xfrm rot="10800000">
              <a:off x="5634400" y="2371875"/>
              <a:ext cx="0" cy="203700"/>
            </a:xfrm>
            <a:prstGeom prst="straightConnector1">
              <a:avLst/>
            </a:prstGeom>
            <a:noFill/>
            <a:ln w="9525" cap="flat" cmpd="sng">
              <a:solidFill>
                <a:srgbClr val="222222"/>
              </a:solidFill>
              <a:prstDash val="dot"/>
              <a:round/>
              <a:headEnd type="none" w="med" len="med"/>
              <a:tailEnd type="none" w="med" len="med"/>
            </a:ln>
          </p:spPr>
        </p:cxnSp>
        <p:grpSp>
          <p:nvGrpSpPr>
            <p:cNvPr id="4441" name="Google Shape;4441;p456"/>
            <p:cNvGrpSpPr/>
            <p:nvPr/>
          </p:nvGrpSpPr>
          <p:grpSpPr>
            <a:xfrm>
              <a:off x="5679363" y="2421525"/>
              <a:ext cx="52200" cy="104400"/>
              <a:chOff x="3804376" y="1642250"/>
              <a:chExt cx="52200" cy="104400"/>
            </a:xfrm>
          </p:grpSpPr>
          <p:cxnSp>
            <p:nvCxnSpPr>
              <p:cNvPr id="4442" name="Google Shape;4442;p456"/>
              <p:cNvCxnSpPr/>
              <p:nvPr/>
            </p:nvCxnSpPr>
            <p:spPr>
              <a:xfrm>
                <a:off x="3804376" y="1642250"/>
                <a:ext cx="52200" cy="52200"/>
              </a:xfrm>
              <a:prstGeom prst="straightConnector1">
                <a:avLst/>
              </a:prstGeom>
              <a:noFill/>
              <a:ln w="9525" cap="flat" cmpd="sng">
                <a:solidFill>
                  <a:srgbClr val="222222"/>
                </a:solidFill>
                <a:prstDash val="solid"/>
                <a:round/>
                <a:headEnd type="none" w="med" len="med"/>
                <a:tailEnd type="none" w="med" len="med"/>
              </a:ln>
            </p:spPr>
          </p:cxnSp>
          <p:cxnSp>
            <p:nvCxnSpPr>
              <p:cNvPr id="4443" name="Google Shape;4443;p456"/>
              <p:cNvCxnSpPr/>
              <p:nvPr/>
            </p:nvCxnSpPr>
            <p:spPr>
              <a:xfrm rot="10800000" flipH="1">
                <a:off x="3804376" y="1694450"/>
                <a:ext cx="52200" cy="52200"/>
              </a:xfrm>
              <a:prstGeom prst="straightConnector1">
                <a:avLst/>
              </a:prstGeom>
              <a:noFill/>
              <a:ln w="9525" cap="flat" cmpd="sng">
                <a:solidFill>
                  <a:srgbClr val="222222"/>
                </a:solidFill>
                <a:prstDash val="solid"/>
                <a:round/>
                <a:headEnd type="none" w="med" len="med"/>
                <a:tailEnd type="none" w="med" len="med"/>
              </a:ln>
            </p:spPr>
          </p:cxnSp>
        </p:grpSp>
      </p:grpSp>
      <p:sp>
        <p:nvSpPr>
          <p:cNvPr id="4444" name="Google Shape;4444;p456"/>
          <p:cNvSpPr/>
          <p:nvPr/>
        </p:nvSpPr>
        <p:spPr>
          <a:xfrm>
            <a:off x="2782941" y="3047379"/>
            <a:ext cx="660900" cy="263400"/>
          </a:xfrm>
          <a:prstGeom prst="rect">
            <a:avLst/>
          </a:prstGeom>
          <a:solidFill>
            <a:srgbClr val="FFFFFF"/>
          </a:solidFill>
          <a:ln>
            <a:noFill/>
          </a:ln>
        </p:spPr>
        <p:txBody>
          <a:bodyPr spcFirstLastPara="1" wrap="square" lIns="0" tIns="0" rIns="0" bIns="0" anchor="t" anchorCtr="0">
            <a:noAutofit/>
          </a:bodyPr>
          <a:lstStyle/>
          <a:p>
            <a:pPr marL="0" lvl="0" indent="0" algn="ctr" rtl="0">
              <a:spcBef>
                <a:spcPts val="0"/>
              </a:spcBef>
              <a:spcAft>
                <a:spcPts val="0"/>
              </a:spcAft>
              <a:buNone/>
            </a:pPr>
            <a:r>
              <a:rPr lang="en" sz="800">
                <a:solidFill>
                  <a:srgbClr val="222222"/>
                </a:solidFill>
                <a:latin typeface="Inter"/>
                <a:ea typeface="Inter"/>
                <a:cs typeface="Inter"/>
                <a:sym typeface="Inter"/>
              </a:rPr>
              <a:t>&lt;500ms </a:t>
            </a:r>
            <a:br>
              <a:rPr lang="en" sz="800">
                <a:solidFill>
                  <a:srgbClr val="222222"/>
                </a:solidFill>
                <a:latin typeface="Inter"/>
                <a:ea typeface="Inter"/>
                <a:cs typeface="Inter"/>
                <a:sym typeface="Inter"/>
              </a:rPr>
            </a:br>
            <a:r>
              <a:rPr lang="en" sz="800">
                <a:solidFill>
                  <a:srgbClr val="222222"/>
                </a:solidFill>
                <a:latin typeface="Inter"/>
                <a:ea typeface="Inter"/>
                <a:cs typeface="Inter"/>
                <a:sym typeface="Inter"/>
              </a:rPr>
              <a:t>updates</a:t>
            </a:r>
            <a:endParaRPr sz="800">
              <a:solidFill>
                <a:srgbClr val="222222"/>
              </a:solidFill>
              <a:latin typeface="Inter"/>
              <a:ea typeface="Inter"/>
              <a:cs typeface="Inter"/>
              <a:sym typeface="Inter"/>
            </a:endParaRPr>
          </a:p>
        </p:txBody>
      </p:sp>
      <p:cxnSp>
        <p:nvCxnSpPr>
          <p:cNvPr id="4445" name="Google Shape;4445;p456"/>
          <p:cNvCxnSpPr/>
          <p:nvPr/>
        </p:nvCxnSpPr>
        <p:spPr>
          <a:xfrm>
            <a:off x="1029604" y="2863241"/>
            <a:ext cx="0" cy="348600"/>
          </a:xfrm>
          <a:prstGeom prst="straightConnector1">
            <a:avLst/>
          </a:prstGeom>
          <a:noFill/>
          <a:ln w="9525" cap="flat" cmpd="sng">
            <a:solidFill>
              <a:srgbClr val="222222"/>
            </a:solidFill>
            <a:prstDash val="dot"/>
            <a:round/>
            <a:headEnd type="none" w="med" len="med"/>
            <a:tailEnd type="none" w="med" len="med"/>
          </a:ln>
        </p:spPr>
      </p:cxnSp>
      <p:sp>
        <p:nvSpPr>
          <p:cNvPr id="4446" name="Google Shape;4446;p456"/>
          <p:cNvSpPr/>
          <p:nvPr/>
        </p:nvSpPr>
        <p:spPr>
          <a:xfrm>
            <a:off x="239519" y="1734082"/>
            <a:ext cx="2504100" cy="1854900"/>
          </a:xfrm>
          <a:prstGeom prst="rect">
            <a:avLst/>
          </a:prstGeom>
          <a:solidFill>
            <a:srgbClr val="F8FBFB"/>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56"/>
          <p:cNvSpPr txBox="1"/>
          <p:nvPr/>
        </p:nvSpPr>
        <p:spPr>
          <a:xfrm>
            <a:off x="398388" y="2151670"/>
            <a:ext cx="21795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a:solidFill>
                  <a:srgbClr val="222222"/>
                </a:solidFill>
                <a:latin typeface="Inter"/>
                <a:ea typeface="Inter"/>
                <a:cs typeface="Inter"/>
                <a:sym typeface="Inter"/>
              </a:rPr>
              <a:t>Threat hunting using our network data</a:t>
            </a:r>
            <a:endParaRPr sz="800">
              <a:solidFill>
                <a:srgbClr val="222222"/>
              </a:solidFill>
              <a:latin typeface="Inter"/>
              <a:ea typeface="Inter"/>
              <a:cs typeface="Inter"/>
              <a:sym typeface="Inter"/>
            </a:endParaRPr>
          </a:p>
        </p:txBody>
      </p:sp>
      <p:sp>
        <p:nvSpPr>
          <p:cNvPr id="4448" name="Google Shape;4448;p456"/>
          <p:cNvSpPr/>
          <p:nvPr/>
        </p:nvSpPr>
        <p:spPr>
          <a:xfrm>
            <a:off x="398383" y="2357282"/>
            <a:ext cx="2179500" cy="4383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56"/>
          <p:cNvSpPr txBox="1"/>
          <p:nvPr/>
        </p:nvSpPr>
        <p:spPr>
          <a:xfrm>
            <a:off x="508707" y="2429438"/>
            <a:ext cx="1948800" cy="30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rgbClr val="0055DC"/>
                </a:solidFill>
                <a:latin typeface="Inter SemiBold"/>
                <a:ea typeface="Inter SemiBold"/>
                <a:cs typeface="Inter SemiBold"/>
                <a:sym typeface="Inter SemiBold"/>
              </a:rPr>
              <a:t>1T+ DNS requests resolved </a:t>
            </a:r>
            <a:br>
              <a:rPr lang="en" sz="1000">
                <a:solidFill>
                  <a:srgbClr val="0055DC"/>
                </a:solidFill>
                <a:latin typeface="Inter SemiBold"/>
                <a:ea typeface="Inter SemiBold"/>
                <a:cs typeface="Inter SemiBold"/>
                <a:sym typeface="Inter SemiBold"/>
              </a:rPr>
            </a:br>
            <a:r>
              <a:rPr lang="en" sz="1000">
                <a:solidFill>
                  <a:srgbClr val="0055DC"/>
                </a:solidFill>
                <a:latin typeface="Inter SemiBold"/>
                <a:ea typeface="Inter SemiBold"/>
                <a:cs typeface="Inter SemiBold"/>
                <a:sym typeface="Inter SemiBold"/>
              </a:rPr>
              <a:t>per day with no sampling</a:t>
            </a:r>
            <a:endParaRPr sz="1000">
              <a:solidFill>
                <a:srgbClr val="0055DC"/>
              </a:solidFill>
              <a:latin typeface="Inter SemiBold"/>
              <a:ea typeface="Inter SemiBold"/>
              <a:cs typeface="Inter SemiBold"/>
              <a:sym typeface="Inter SemiBold"/>
            </a:endParaRPr>
          </a:p>
        </p:txBody>
      </p:sp>
      <p:sp>
        <p:nvSpPr>
          <p:cNvPr id="4450" name="Google Shape;4450;p456"/>
          <p:cNvSpPr/>
          <p:nvPr/>
        </p:nvSpPr>
        <p:spPr>
          <a:xfrm>
            <a:off x="400275" y="2877650"/>
            <a:ext cx="968700" cy="614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56"/>
          <p:cNvSpPr txBox="1"/>
          <p:nvPr/>
        </p:nvSpPr>
        <p:spPr>
          <a:xfrm>
            <a:off x="498415" y="2958735"/>
            <a:ext cx="715800" cy="461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rgbClr val="222222"/>
                </a:solidFill>
                <a:latin typeface="Inter SemiBold"/>
                <a:ea typeface="Inter SemiBold"/>
                <a:cs typeface="Inter SemiBold"/>
                <a:sym typeface="Inter SemiBold"/>
              </a:rPr>
              <a:t>Millions of Internet properties</a:t>
            </a:r>
            <a:endParaRPr sz="1000">
              <a:solidFill>
                <a:srgbClr val="B7B7B7"/>
              </a:solidFill>
              <a:latin typeface="Inter"/>
              <a:ea typeface="Inter"/>
              <a:cs typeface="Inter"/>
              <a:sym typeface="Inter"/>
            </a:endParaRPr>
          </a:p>
        </p:txBody>
      </p:sp>
      <p:sp>
        <p:nvSpPr>
          <p:cNvPr id="4452" name="Google Shape;4452;p456"/>
          <p:cNvSpPr/>
          <p:nvPr/>
        </p:nvSpPr>
        <p:spPr>
          <a:xfrm>
            <a:off x="1479625" y="2878800"/>
            <a:ext cx="1098000" cy="6144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56"/>
          <p:cNvSpPr txBox="1"/>
          <p:nvPr/>
        </p:nvSpPr>
        <p:spPr>
          <a:xfrm>
            <a:off x="1580015" y="2958740"/>
            <a:ext cx="884100" cy="461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rgbClr val="222222"/>
                </a:solidFill>
                <a:latin typeface="Inter SemiBold"/>
                <a:ea typeface="Inter SemiBold"/>
                <a:cs typeface="Inter SemiBold"/>
                <a:sym typeface="Inter SemiBold"/>
              </a:rPr>
              <a:t>10,000+ </a:t>
            </a:r>
            <a:br>
              <a:rPr lang="en" sz="1000">
                <a:solidFill>
                  <a:srgbClr val="222222"/>
                </a:solidFill>
                <a:latin typeface="Inter SemiBold"/>
                <a:ea typeface="Inter SemiBold"/>
                <a:cs typeface="Inter SemiBold"/>
                <a:sym typeface="Inter SemiBold"/>
              </a:rPr>
            </a:br>
            <a:r>
              <a:rPr lang="en" sz="1000">
                <a:solidFill>
                  <a:srgbClr val="222222"/>
                </a:solidFill>
                <a:latin typeface="Inter SemiBold"/>
                <a:ea typeface="Inter SemiBold"/>
                <a:cs typeface="Inter SemiBold"/>
                <a:sym typeface="Inter SemiBold"/>
              </a:rPr>
              <a:t>network interconnects</a:t>
            </a:r>
            <a:endParaRPr sz="1000">
              <a:solidFill>
                <a:srgbClr val="222222"/>
              </a:solidFill>
              <a:latin typeface="Inter SemiBold"/>
              <a:ea typeface="Inter SemiBold"/>
              <a:cs typeface="Inter SemiBold"/>
              <a:sym typeface="Inter SemiBold"/>
            </a:endParaRPr>
          </a:p>
        </p:txBody>
      </p:sp>
      <p:cxnSp>
        <p:nvCxnSpPr>
          <p:cNvPr id="4454" name="Google Shape;4454;p456"/>
          <p:cNvCxnSpPr/>
          <p:nvPr/>
        </p:nvCxnSpPr>
        <p:spPr>
          <a:xfrm>
            <a:off x="7438621" y="2863229"/>
            <a:ext cx="0" cy="348600"/>
          </a:xfrm>
          <a:prstGeom prst="straightConnector1">
            <a:avLst/>
          </a:prstGeom>
          <a:noFill/>
          <a:ln w="9525" cap="flat" cmpd="sng">
            <a:solidFill>
              <a:srgbClr val="222222"/>
            </a:solidFill>
            <a:prstDash val="dot"/>
            <a:round/>
            <a:headEnd type="none" w="med" len="med"/>
            <a:tailEnd type="none" w="med" len="med"/>
          </a:ln>
        </p:spPr>
      </p:cxnSp>
      <p:sp>
        <p:nvSpPr>
          <p:cNvPr id="4455" name="Google Shape;4455;p456"/>
          <p:cNvSpPr/>
          <p:nvPr/>
        </p:nvSpPr>
        <p:spPr>
          <a:xfrm>
            <a:off x="6462075" y="1734075"/>
            <a:ext cx="2436300" cy="1854900"/>
          </a:xfrm>
          <a:prstGeom prst="rect">
            <a:avLst/>
          </a:prstGeom>
          <a:solidFill>
            <a:srgbClr val="F8FBFB"/>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56"/>
          <p:cNvSpPr txBox="1"/>
          <p:nvPr/>
        </p:nvSpPr>
        <p:spPr>
          <a:xfrm>
            <a:off x="6604079" y="2151650"/>
            <a:ext cx="19032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800">
                <a:solidFill>
                  <a:srgbClr val="222222"/>
                </a:solidFill>
                <a:latin typeface="Inter"/>
                <a:ea typeface="Inter"/>
                <a:cs typeface="Inter"/>
                <a:sym typeface="Inter"/>
              </a:rPr>
              <a:t>Threat aggregation across our partners</a:t>
            </a:r>
            <a:endParaRPr sz="800">
              <a:solidFill>
                <a:srgbClr val="222222"/>
              </a:solidFill>
              <a:latin typeface="Inter"/>
              <a:ea typeface="Inter"/>
              <a:cs typeface="Inter"/>
              <a:sym typeface="Inter"/>
            </a:endParaRPr>
          </a:p>
        </p:txBody>
      </p:sp>
      <p:grpSp>
        <p:nvGrpSpPr>
          <p:cNvPr id="4457" name="Google Shape;4457;p456"/>
          <p:cNvGrpSpPr/>
          <p:nvPr/>
        </p:nvGrpSpPr>
        <p:grpSpPr>
          <a:xfrm>
            <a:off x="6622880" y="2357491"/>
            <a:ext cx="2133958" cy="1115384"/>
            <a:chOff x="6815700" y="2189072"/>
            <a:chExt cx="1856100" cy="1192541"/>
          </a:xfrm>
        </p:grpSpPr>
        <p:sp>
          <p:nvSpPr>
            <p:cNvPr id="4458" name="Google Shape;4458;p456"/>
            <p:cNvSpPr/>
            <p:nvPr/>
          </p:nvSpPr>
          <p:spPr>
            <a:xfrm>
              <a:off x="6815700" y="2189072"/>
              <a:ext cx="1856100" cy="348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56"/>
            <p:cNvSpPr txBox="1"/>
            <p:nvPr/>
          </p:nvSpPr>
          <p:spPr>
            <a:xfrm>
              <a:off x="6909655" y="2283616"/>
              <a:ext cx="1731300" cy="164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rgbClr val="0055DC"/>
                  </a:solidFill>
                  <a:latin typeface="Inter SemiBold"/>
                  <a:ea typeface="Inter SemiBold"/>
                  <a:cs typeface="Inter SemiBold"/>
                  <a:sym typeface="Inter SemiBold"/>
                </a:rPr>
                <a:t>Premium third-party feeds</a:t>
              </a:r>
              <a:endParaRPr sz="1000">
                <a:solidFill>
                  <a:srgbClr val="0055DC"/>
                </a:solidFill>
                <a:latin typeface="Inter"/>
                <a:ea typeface="Inter"/>
                <a:cs typeface="Inter"/>
                <a:sym typeface="Inter"/>
              </a:endParaRPr>
            </a:p>
          </p:txBody>
        </p:sp>
        <p:sp>
          <p:nvSpPr>
            <p:cNvPr id="4460" name="Google Shape;4460;p456"/>
            <p:cNvSpPr/>
            <p:nvPr/>
          </p:nvSpPr>
          <p:spPr>
            <a:xfrm>
              <a:off x="6815700" y="2607129"/>
              <a:ext cx="1856100" cy="348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56"/>
            <p:cNvSpPr txBox="1"/>
            <p:nvPr/>
          </p:nvSpPr>
          <p:spPr>
            <a:xfrm>
              <a:off x="6909655" y="2701674"/>
              <a:ext cx="1731300" cy="164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rgbClr val="222222"/>
                  </a:solidFill>
                  <a:latin typeface="Inter SemiBold"/>
                  <a:ea typeface="Inter SemiBold"/>
                  <a:cs typeface="Inter SemiBold"/>
                  <a:sym typeface="Inter SemiBold"/>
                </a:rPr>
                <a:t>OSINT and shared feeds</a:t>
              </a:r>
              <a:endParaRPr sz="1000">
                <a:solidFill>
                  <a:srgbClr val="222222"/>
                </a:solidFill>
                <a:latin typeface="Inter SemiBold"/>
                <a:ea typeface="Inter SemiBold"/>
                <a:cs typeface="Inter SemiBold"/>
                <a:sym typeface="Inter SemiBold"/>
              </a:endParaRPr>
            </a:p>
          </p:txBody>
        </p:sp>
        <p:sp>
          <p:nvSpPr>
            <p:cNvPr id="4462" name="Google Shape;4462;p456"/>
            <p:cNvSpPr/>
            <p:nvPr/>
          </p:nvSpPr>
          <p:spPr>
            <a:xfrm>
              <a:off x="6815700" y="3033014"/>
              <a:ext cx="1856100" cy="348600"/>
            </a:xfrm>
            <a:prstGeom prst="rect">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56"/>
            <p:cNvSpPr txBox="1"/>
            <p:nvPr/>
          </p:nvSpPr>
          <p:spPr>
            <a:xfrm>
              <a:off x="6909655" y="3127561"/>
              <a:ext cx="1731300" cy="164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a:solidFill>
                    <a:srgbClr val="222222"/>
                  </a:solidFill>
                  <a:latin typeface="Inter SemiBold"/>
                  <a:ea typeface="Inter SemiBold"/>
                  <a:cs typeface="Inter SemiBold"/>
                  <a:sym typeface="Inter SemiBold"/>
                </a:rPr>
                <a:t>Community-provided feedback</a:t>
              </a:r>
              <a:endParaRPr sz="1000">
                <a:solidFill>
                  <a:srgbClr val="222222"/>
                </a:solidFill>
                <a:latin typeface="Inter SemiBold"/>
                <a:ea typeface="Inter SemiBold"/>
                <a:cs typeface="Inter SemiBold"/>
                <a:sym typeface="Inter SemiBold"/>
              </a:endParaRPr>
            </a:p>
          </p:txBody>
        </p:sp>
      </p:grpSp>
      <p:grpSp>
        <p:nvGrpSpPr>
          <p:cNvPr id="4464" name="Google Shape;4464;p456"/>
          <p:cNvGrpSpPr/>
          <p:nvPr/>
        </p:nvGrpSpPr>
        <p:grpSpPr>
          <a:xfrm>
            <a:off x="7559811" y="2993697"/>
            <a:ext cx="233781" cy="233781"/>
            <a:chOff x="4066588" y="2581238"/>
            <a:chExt cx="357300" cy="357300"/>
          </a:xfrm>
        </p:grpSpPr>
        <p:sp>
          <p:nvSpPr>
            <p:cNvPr id="4465" name="Google Shape;4465;p456"/>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56"/>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56"/>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456"/>
          <p:cNvGrpSpPr/>
          <p:nvPr/>
        </p:nvGrpSpPr>
        <p:grpSpPr>
          <a:xfrm>
            <a:off x="7559811" y="2589211"/>
            <a:ext cx="233781" cy="233781"/>
            <a:chOff x="4066588" y="2581238"/>
            <a:chExt cx="357300" cy="357300"/>
          </a:xfrm>
        </p:grpSpPr>
        <p:sp>
          <p:nvSpPr>
            <p:cNvPr id="4469" name="Google Shape;4469;p456"/>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56"/>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56"/>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456"/>
          <p:cNvSpPr txBox="1"/>
          <p:nvPr/>
        </p:nvSpPr>
        <p:spPr>
          <a:xfrm>
            <a:off x="0" y="3867714"/>
            <a:ext cx="9144000" cy="1048800"/>
          </a:xfrm>
          <a:prstGeom prst="rect">
            <a:avLst/>
          </a:prstGeom>
          <a:solidFill>
            <a:srgbClr val="E2F5FA"/>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222222"/>
                </a:solidFill>
                <a:latin typeface="Inter"/>
                <a:ea typeface="Inter"/>
                <a:cs typeface="Inter"/>
                <a:sym typeface="Inter"/>
              </a:rPr>
              <a:t>Security risk categories to block, isolate or logpush to SIEM per policy rule</a:t>
            </a:r>
            <a:endParaRPr sz="800">
              <a:solidFill>
                <a:srgbClr val="222222"/>
              </a:solidFill>
              <a:latin typeface="Inter"/>
              <a:ea typeface="Inter"/>
              <a:cs typeface="Inter"/>
              <a:sym typeface="Inter"/>
            </a:endParaRPr>
          </a:p>
        </p:txBody>
      </p:sp>
      <p:sp>
        <p:nvSpPr>
          <p:cNvPr id="4473" name="Google Shape;4473;p456"/>
          <p:cNvSpPr txBox="1"/>
          <p:nvPr/>
        </p:nvSpPr>
        <p:spPr>
          <a:xfrm>
            <a:off x="239300" y="1573850"/>
            <a:ext cx="2504400" cy="492600"/>
          </a:xfrm>
          <a:prstGeom prst="rect">
            <a:avLst/>
          </a:prstGeom>
          <a:solidFill>
            <a:srgbClr val="003682"/>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742950" lvl="0" indent="0" algn="l" rtl="0">
              <a:spcBef>
                <a:spcPts val="0"/>
              </a:spcBef>
              <a:spcAft>
                <a:spcPts val="0"/>
              </a:spcAft>
              <a:buNone/>
            </a:pPr>
            <a:r>
              <a:rPr lang="en" sz="1000">
                <a:solidFill>
                  <a:srgbClr val="FFFFFF"/>
                </a:solidFill>
                <a:latin typeface="Inter SemiBold"/>
                <a:ea typeface="Inter SemiBold"/>
                <a:cs typeface="Inter SemiBold"/>
                <a:sym typeface="Inter SemiBold"/>
              </a:rPr>
              <a:t>Intelligence based </a:t>
            </a:r>
            <a:br>
              <a:rPr lang="en" sz="1000">
                <a:solidFill>
                  <a:srgbClr val="FFFFFF"/>
                </a:solidFill>
                <a:latin typeface="Inter SemiBold"/>
                <a:ea typeface="Inter SemiBold"/>
                <a:cs typeface="Inter SemiBold"/>
                <a:sym typeface="Inter SemiBold"/>
              </a:rPr>
            </a:br>
            <a:r>
              <a:rPr lang="en" sz="1000">
                <a:solidFill>
                  <a:srgbClr val="FFFFFF"/>
                </a:solidFill>
                <a:latin typeface="Inter SemiBold"/>
                <a:ea typeface="Inter SemiBold"/>
                <a:cs typeface="Inter SemiBold"/>
                <a:sym typeface="Inter SemiBold"/>
              </a:rPr>
              <a:t>on our machine learning</a:t>
            </a:r>
            <a:endParaRPr sz="1000">
              <a:solidFill>
                <a:srgbClr val="FFFFFF"/>
              </a:solidFill>
              <a:latin typeface="Inter SemiBold"/>
              <a:ea typeface="Inter SemiBold"/>
              <a:cs typeface="Inter SemiBold"/>
              <a:sym typeface="Inter SemiBold"/>
            </a:endParaRPr>
          </a:p>
        </p:txBody>
      </p:sp>
      <p:sp>
        <p:nvSpPr>
          <p:cNvPr id="4474" name="Google Shape;4474;p456"/>
          <p:cNvSpPr txBox="1"/>
          <p:nvPr/>
        </p:nvSpPr>
        <p:spPr>
          <a:xfrm>
            <a:off x="6462075" y="1573850"/>
            <a:ext cx="2436300" cy="492600"/>
          </a:xfrm>
          <a:prstGeom prst="rect">
            <a:avLst/>
          </a:prstGeom>
          <a:solidFill>
            <a:srgbClr val="003682"/>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800100" lvl="0" indent="0" algn="l" rtl="0">
              <a:spcBef>
                <a:spcPts val="0"/>
              </a:spcBef>
              <a:spcAft>
                <a:spcPts val="0"/>
              </a:spcAft>
              <a:buNone/>
            </a:pPr>
            <a:r>
              <a:rPr lang="en" sz="1000">
                <a:solidFill>
                  <a:srgbClr val="FFFFFF"/>
                </a:solidFill>
                <a:latin typeface="Inter SemiBold"/>
                <a:ea typeface="Inter SemiBold"/>
                <a:cs typeface="Inter SemiBold"/>
                <a:sym typeface="Inter SemiBold"/>
              </a:rPr>
              <a:t>Intelligence based </a:t>
            </a:r>
            <a:br>
              <a:rPr lang="en" sz="1000">
                <a:solidFill>
                  <a:srgbClr val="FFFFFF"/>
                </a:solidFill>
                <a:latin typeface="Inter SemiBold"/>
                <a:ea typeface="Inter SemiBold"/>
                <a:cs typeface="Inter SemiBold"/>
                <a:sym typeface="Inter SemiBold"/>
              </a:rPr>
            </a:br>
            <a:r>
              <a:rPr lang="en" sz="1000">
                <a:solidFill>
                  <a:srgbClr val="FFFFFF"/>
                </a:solidFill>
                <a:latin typeface="Inter SemiBold"/>
                <a:ea typeface="Inter SemiBold"/>
                <a:cs typeface="Inter SemiBold"/>
                <a:sym typeface="Inter SemiBold"/>
              </a:rPr>
              <a:t>on our ecosystem</a:t>
            </a:r>
            <a:endParaRPr sz="1000">
              <a:solidFill>
                <a:srgbClr val="FFFFFF"/>
              </a:solidFill>
              <a:latin typeface="Inter SemiBold"/>
              <a:ea typeface="Inter SemiBold"/>
              <a:cs typeface="Inter SemiBold"/>
              <a:sym typeface="Inter SemiBold"/>
            </a:endParaRPr>
          </a:p>
        </p:txBody>
      </p:sp>
      <p:grpSp>
        <p:nvGrpSpPr>
          <p:cNvPr id="4475" name="Google Shape;4475;p456"/>
          <p:cNvGrpSpPr/>
          <p:nvPr/>
        </p:nvGrpSpPr>
        <p:grpSpPr>
          <a:xfrm>
            <a:off x="2888898" y="3325587"/>
            <a:ext cx="884161" cy="97344"/>
            <a:chOff x="1022920" y="3577721"/>
            <a:chExt cx="1526785" cy="168096"/>
          </a:xfrm>
        </p:grpSpPr>
        <p:grpSp>
          <p:nvGrpSpPr>
            <p:cNvPr id="4476" name="Google Shape;4476;p456"/>
            <p:cNvGrpSpPr/>
            <p:nvPr/>
          </p:nvGrpSpPr>
          <p:grpSpPr>
            <a:xfrm>
              <a:off x="2465325" y="3577721"/>
              <a:ext cx="84380" cy="168096"/>
              <a:chOff x="4452462" y="1606192"/>
              <a:chExt cx="88756" cy="176832"/>
            </a:xfrm>
          </p:grpSpPr>
          <p:cxnSp>
            <p:nvCxnSpPr>
              <p:cNvPr id="4477" name="Google Shape;4477;p456"/>
              <p:cNvCxnSpPr/>
              <p:nvPr/>
            </p:nvCxnSpPr>
            <p:spPr>
              <a:xfrm>
                <a:off x="4453018" y="1606192"/>
                <a:ext cx="88200" cy="88200"/>
              </a:xfrm>
              <a:prstGeom prst="straightConnector1">
                <a:avLst/>
              </a:prstGeom>
              <a:noFill/>
              <a:ln w="9525" cap="flat" cmpd="sng">
                <a:solidFill>
                  <a:srgbClr val="AEABAB"/>
                </a:solidFill>
                <a:prstDash val="solid"/>
                <a:round/>
                <a:headEnd type="none" w="med" len="med"/>
                <a:tailEnd type="none" w="med" len="med"/>
              </a:ln>
            </p:spPr>
          </p:cxnSp>
          <p:cxnSp>
            <p:nvCxnSpPr>
              <p:cNvPr id="4478" name="Google Shape;4478;p456"/>
              <p:cNvCxnSpPr/>
              <p:nvPr/>
            </p:nvCxnSpPr>
            <p:spPr>
              <a:xfrm rot="10800000" flipH="1">
                <a:off x="4452462" y="1694524"/>
                <a:ext cx="88500" cy="88500"/>
              </a:xfrm>
              <a:prstGeom prst="straightConnector1">
                <a:avLst/>
              </a:prstGeom>
              <a:noFill/>
              <a:ln w="9525" cap="flat" cmpd="sng">
                <a:solidFill>
                  <a:srgbClr val="AEABAB"/>
                </a:solidFill>
                <a:prstDash val="solid"/>
                <a:round/>
                <a:headEnd type="none" w="med" len="med"/>
                <a:tailEnd type="none" w="med" len="med"/>
              </a:ln>
            </p:spPr>
          </p:cxnSp>
        </p:grpSp>
        <p:cxnSp>
          <p:nvCxnSpPr>
            <p:cNvPr id="4479" name="Google Shape;4479;p456"/>
            <p:cNvCxnSpPr/>
            <p:nvPr/>
          </p:nvCxnSpPr>
          <p:spPr>
            <a:xfrm rot="10800000">
              <a:off x="1022920" y="3661745"/>
              <a:ext cx="1526700" cy="0"/>
            </a:xfrm>
            <a:prstGeom prst="straightConnector1">
              <a:avLst/>
            </a:prstGeom>
            <a:noFill/>
            <a:ln w="9525" cap="flat" cmpd="sng">
              <a:solidFill>
                <a:srgbClr val="AEABAB"/>
              </a:solidFill>
              <a:prstDash val="solid"/>
              <a:round/>
              <a:headEnd type="none" w="med" len="med"/>
              <a:tailEnd type="none" w="med" len="med"/>
            </a:ln>
          </p:spPr>
        </p:cxnSp>
      </p:grpSp>
      <p:sp>
        <p:nvSpPr>
          <p:cNvPr id="4480" name="Google Shape;4480;p456"/>
          <p:cNvSpPr/>
          <p:nvPr/>
        </p:nvSpPr>
        <p:spPr>
          <a:xfrm>
            <a:off x="5785016" y="1818986"/>
            <a:ext cx="660900" cy="263400"/>
          </a:xfrm>
          <a:prstGeom prst="rect">
            <a:avLst/>
          </a:prstGeom>
          <a:solidFill>
            <a:srgbClr val="FFFFFF"/>
          </a:solidFill>
          <a:ln>
            <a:noFill/>
          </a:ln>
        </p:spPr>
        <p:txBody>
          <a:bodyPr spcFirstLastPara="1" wrap="square" lIns="0" tIns="0" rIns="0" bIns="0" anchor="t" anchorCtr="0">
            <a:noAutofit/>
          </a:bodyPr>
          <a:lstStyle/>
          <a:p>
            <a:pPr marL="0" lvl="0" indent="0" algn="ctr" rtl="0">
              <a:spcBef>
                <a:spcPts val="0"/>
              </a:spcBef>
              <a:spcAft>
                <a:spcPts val="0"/>
              </a:spcAft>
              <a:buNone/>
            </a:pPr>
            <a:r>
              <a:rPr lang="en" sz="800">
                <a:solidFill>
                  <a:srgbClr val="222222"/>
                </a:solidFill>
                <a:latin typeface="Inter"/>
                <a:ea typeface="Inter"/>
                <a:cs typeface="Inter"/>
                <a:sym typeface="Inter"/>
              </a:rPr>
              <a:t>&lt;500ms </a:t>
            </a:r>
            <a:br>
              <a:rPr lang="en" sz="800">
                <a:solidFill>
                  <a:srgbClr val="222222"/>
                </a:solidFill>
                <a:latin typeface="Inter"/>
                <a:ea typeface="Inter"/>
                <a:cs typeface="Inter"/>
                <a:sym typeface="Inter"/>
              </a:rPr>
            </a:br>
            <a:r>
              <a:rPr lang="en" sz="800">
                <a:solidFill>
                  <a:srgbClr val="222222"/>
                </a:solidFill>
                <a:latin typeface="Inter"/>
                <a:ea typeface="Inter"/>
                <a:cs typeface="Inter"/>
                <a:sym typeface="Inter"/>
              </a:rPr>
              <a:t>updates</a:t>
            </a:r>
            <a:endParaRPr sz="800">
              <a:solidFill>
                <a:srgbClr val="222222"/>
              </a:solidFill>
              <a:latin typeface="Inter"/>
              <a:ea typeface="Inter"/>
              <a:cs typeface="Inter"/>
              <a:sym typeface="Inter"/>
            </a:endParaRPr>
          </a:p>
        </p:txBody>
      </p:sp>
      <p:grpSp>
        <p:nvGrpSpPr>
          <p:cNvPr id="4481" name="Google Shape;4481;p456"/>
          <p:cNvGrpSpPr/>
          <p:nvPr/>
        </p:nvGrpSpPr>
        <p:grpSpPr>
          <a:xfrm>
            <a:off x="5456948" y="3323162"/>
            <a:ext cx="884161" cy="97344"/>
            <a:chOff x="1022920" y="3577721"/>
            <a:chExt cx="1526785" cy="168096"/>
          </a:xfrm>
        </p:grpSpPr>
        <p:grpSp>
          <p:nvGrpSpPr>
            <p:cNvPr id="4482" name="Google Shape;4482;p456"/>
            <p:cNvGrpSpPr/>
            <p:nvPr/>
          </p:nvGrpSpPr>
          <p:grpSpPr>
            <a:xfrm>
              <a:off x="2465325" y="3577721"/>
              <a:ext cx="84380" cy="168096"/>
              <a:chOff x="4452462" y="1606192"/>
              <a:chExt cx="88756" cy="176832"/>
            </a:xfrm>
          </p:grpSpPr>
          <p:cxnSp>
            <p:nvCxnSpPr>
              <p:cNvPr id="4483" name="Google Shape;4483;p456"/>
              <p:cNvCxnSpPr/>
              <p:nvPr/>
            </p:nvCxnSpPr>
            <p:spPr>
              <a:xfrm>
                <a:off x="4453018" y="1606192"/>
                <a:ext cx="88200" cy="88200"/>
              </a:xfrm>
              <a:prstGeom prst="straightConnector1">
                <a:avLst/>
              </a:prstGeom>
              <a:noFill/>
              <a:ln w="9525" cap="flat" cmpd="sng">
                <a:solidFill>
                  <a:srgbClr val="AEABAB"/>
                </a:solidFill>
                <a:prstDash val="solid"/>
                <a:round/>
                <a:headEnd type="none" w="med" len="med"/>
                <a:tailEnd type="none" w="med" len="med"/>
              </a:ln>
            </p:spPr>
          </p:cxnSp>
          <p:cxnSp>
            <p:nvCxnSpPr>
              <p:cNvPr id="4484" name="Google Shape;4484;p456"/>
              <p:cNvCxnSpPr/>
              <p:nvPr/>
            </p:nvCxnSpPr>
            <p:spPr>
              <a:xfrm rot="10800000" flipH="1">
                <a:off x="4452462" y="1694524"/>
                <a:ext cx="88500" cy="88500"/>
              </a:xfrm>
              <a:prstGeom prst="straightConnector1">
                <a:avLst/>
              </a:prstGeom>
              <a:noFill/>
              <a:ln w="9525" cap="flat" cmpd="sng">
                <a:solidFill>
                  <a:srgbClr val="AEABAB"/>
                </a:solidFill>
                <a:prstDash val="solid"/>
                <a:round/>
                <a:headEnd type="none" w="med" len="med"/>
                <a:tailEnd type="none" w="med" len="med"/>
              </a:ln>
            </p:spPr>
          </p:cxnSp>
        </p:grpSp>
        <p:cxnSp>
          <p:nvCxnSpPr>
            <p:cNvPr id="4485" name="Google Shape;4485;p456"/>
            <p:cNvCxnSpPr/>
            <p:nvPr/>
          </p:nvCxnSpPr>
          <p:spPr>
            <a:xfrm rot="10800000">
              <a:off x="1022920" y="3661745"/>
              <a:ext cx="1526700" cy="0"/>
            </a:xfrm>
            <a:prstGeom prst="straightConnector1">
              <a:avLst/>
            </a:prstGeom>
            <a:noFill/>
            <a:ln w="9525" cap="flat" cmpd="sng">
              <a:solidFill>
                <a:srgbClr val="AEABAB"/>
              </a:solidFill>
              <a:prstDash val="solid"/>
              <a:round/>
              <a:headEnd type="none" w="med" len="med"/>
              <a:tailEnd type="none" w="med" len="med"/>
            </a:ln>
          </p:spPr>
        </p:cxnSp>
      </p:grpSp>
      <p:grpSp>
        <p:nvGrpSpPr>
          <p:cNvPr id="4486" name="Google Shape;4486;p456"/>
          <p:cNvGrpSpPr/>
          <p:nvPr/>
        </p:nvGrpSpPr>
        <p:grpSpPr>
          <a:xfrm rot="10800000">
            <a:off x="5450061" y="1703559"/>
            <a:ext cx="884161" cy="97344"/>
            <a:chOff x="1022920" y="3577721"/>
            <a:chExt cx="1526785" cy="168096"/>
          </a:xfrm>
        </p:grpSpPr>
        <p:grpSp>
          <p:nvGrpSpPr>
            <p:cNvPr id="4487" name="Google Shape;4487;p456"/>
            <p:cNvGrpSpPr/>
            <p:nvPr/>
          </p:nvGrpSpPr>
          <p:grpSpPr>
            <a:xfrm>
              <a:off x="2465325" y="3577721"/>
              <a:ext cx="84380" cy="168096"/>
              <a:chOff x="4452462" y="1606192"/>
              <a:chExt cx="88756" cy="176832"/>
            </a:xfrm>
          </p:grpSpPr>
          <p:cxnSp>
            <p:nvCxnSpPr>
              <p:cNvPr id="4488" name="Google Shape;4488;p456"/>
              <p:cNvCxnSpPr/>
              <p:nvPr/>
            </p:nvCxnSpPr>
            <p:spPr>
              <a:xfrm>
                <a:off x="4453018" y="1606192"/>
                <a:ext cx="88200" cy="88200"/>
              </a:xfrm>
              <a:prstGeom prst="straightConnector1">
                <a:avLst/>
              </a:prstGeom>
              <a:noFill/>
              <a:ln w="9525" cap="flat" cmpd="sng">
                <a:solidFill>
                  <a:srgbClr val="AEABAB"/>
                </a:solidFill>
                <a:prstDash val="solid"/>
                <a:round/>
                <a:headEnd type="none" w="med" len="med"/>
                <a:tailEnd type="none" w="med" len="med"/>
              </a:ln>
            </p:spPr>
          </p:cxnSp>
          <p:cxnSp>
            <p:nvCxnSpPr>
              <p:cNvPr id="4489" name="Google Shape;4489;p456"/>
              <p:cNvCxnSpPr/>
              <p:nvPr/>
            </p:nvCxnSpPr>
            <p:spPr>
              <a:xfrm rot="10800000" flipH="1">
                <a:off x="4452462" y="1694524"/>
                <a:ext cx="88500" cy="88500"/>
              </a:xfrm>
              <a:prstGeom prst="straightConnector1">
                <a:avLst/>
              </a:prstGeom>
              <a:noFill/>
              <a:ln w="9525" cap="flat" cmpd="sng">
                <a:solidFill>
                  <a:srgbClr val="AEABAB"/>
                </a:solidFill>
                <a:prstDash val="solid"/>
                <a:round/>
                <a:headEnd type="none" w="med" len="med"/>
                <a:tailEnd type="none" w="med" len="med"/>
              </a:ln>
            </p:spPr>
          </p:cxnSp>
        </p:grpSp>
        <p:cxnSp>
          <p:nvCxnSpPr>
            <p:cNvPr id="4490" name="Google Shape;4490;p456"/>
            <p:cNvCxnSpPr/>
            <p:nvPr/>
          </p:nvCxnSpPr>
          <p:spPr>
            <a:xfrm rot="10800000">
              <a:off x="1022920" y="3661745"/>
              <a:ext cx="1526700" cy="0"/>
            </a:xfrm>
            <a:prstGeom prst="straightConnector1">
              <a:avLst/>
            </a:prstGeom>
            <a:noFill/>
            <a:ln w="9525" cap="flat" cmpd="sng">
              <a:solidFill>
                <a:srgbClr val="AEABAB"/>
              </a:solidFill>
              <a:prstDash val="solid"/>
              <a:round/>
              <a:headEnd type="none" w="med" len="med"/>
              <a:tailEnd type="none" w="med" len="med"/>
            </a:ln>
          </p:spPr>
        </p:cxnSp>
      </p:grpSp>
      <p:grpSp>
        <p:nvGrpSpPr>
          <p:cNvPr id="4491" name="Google Shape;4491;p456"/>
          <p:cNvGrpSpPr/>
          <p:nvPr/>
        </p:nvGrpSpPr>
        <p:grpSpPr>
          <a:xfrm rot="10800000">
            <a:off x="2882011" y="1705984"/>
            <a:ext cx="884161" cy="97344"/>
            <a:chOff x="1022920" y="3577721"/>
            <a:chExt cx="1526785" cy="168096"/>
          </a:xfrm>
        </p:grpSpPr>
        <p:grpSp>
          <p:nvGrpSpPr>
            <p:cNvPr id="4492" name="Google Shape;4492;p456"/>
            <p:cNvGrpSpPr/>
            <p:nvPr/>
          </p:nvGrpSpPr>
          <p:grpSpPr>
            <a:xfrm>
              <a:off x="2465325" y="3577721"/>
              <a:ext cx="84380" cy="168096"/>
              <a:chOff x="4452462" y="1606192"/>
              <a:chExt cx="88756" cy="176832"/>
            </a:xfrm>
          </p:grpSpPr>
          <p:cxnSp>
            <p:nvCxnSpPr>
              <p:cNvPr id="4493" name="Google Shape;4493;p456"/>
              <p:cNvCxnSpPr/>
              <p:nvPr/>
            </p:nvCxnSpPr>
            <p:spPr>
              <a:xfrm>
                <a:off x="4453018" y="1606192"/>
                <a:ext cx="88200" cy="88200"/>
              </a:xfrm>
              <a:prstGeom prst="straightConnector1">
                <a:avLst/>
              </a:prstGeom>
              <a:noFill/>
              <a:ln w="9525" cap="flat" cmpd="sng">
                <a:solidFill>
                  <a:srgbClr val="AEABAB"/>
                </a:solidFill>
                <a:prstDash val="solid"/>
                <a:round/>
                <a:headEnd type="none" w="med" len="med"/>
                <a:tailEnd type="none" w="med" len="med"/>
              </a:ln>
            </p:spPr>
          </p:cxnSp>
          <p:cxnSp>
            <p:nvCxnSpPr>
              <p:cNvPr id="4494" name="Google Shape;4494;p456"/>
              <p:cNvCxnSpPr/>
              <p:nvPr/>
            </p:nvCxnSpPr>
            <p:spPr>
              <a:xfrm rot="10800000" flipH="1">
                <a:off x="4452462" y="1694524"/>
                <a:ext cx="88500" cy="88500"/>
              </a:xfrm>
              <a:prstGeom prst="straightConnector1">
                <a:avLst/>
              </a:prstGeom>
              <a:noFill/>
              <a:ln w="9525" cap="flat" cmpd="sng">
                <a:solidFill>
                  <a:srgbClr val="AEABAB"/>
                </a:solidFill>
                <a:prstDash val="solid"/>
                <a:round/>
                <a:headEnd type="none" w="med" len="med"/>
                <a:tailEnd type="none" w="med" len="med"/>
              </a:ln>
            </p:spPr>
          </p:cxnSp>
        </p:grpSp>
        <p:cxnSp>
          <p:nvCxnSpPr>
            <p:cNvPr id="4495" name="Google Shape;4495;p456"/>
            <p:cNvCxnSpPr/>
            <p:nvPr/>
          </p:nvCxnSpPr>
          <p:spPr>
            <a:xfrm rot="10800000">
              <a:off x="1022920" y="3661745"/>
              <a:ext cx="1526700" cy="0"/>
            </a:xfrm>
            <a:prstGeom prst="straightConnector1">
              <a:avLst/>
            </a:prstGeom>
            <a:noFill/>
            <a:ln w="9525" cap="flat" cmpd="sng">
              <a:solidFill>
                <a:srgbClr val="AEABAB"/>
              </a:solidFill>
              <a:prstDash val="solid"/>
              <a:round/>
              <a:headEnd type="none" w="med" len="med"/>
              <a:tailEnd type="none" w="med" len="med"/>
            </a:ln>
          </p:spPr>
        </p:cxnSp>
      </p:grpSp>
      <p:grpSp>
        <p:nvGrpSpPr>
          <p:cNvPr id="4496" name="Google Shape;4496;p456"/>
          <p:cNvGrpSpPr/>
          <p:nvPr/>
        </p:nvGrpSpPr>
        <p:grpSpPr>
          <a:xfrm>
            <a:off x="1311551" y="2729432"/>
            <a:ext cx="233781" cy="233781"/>
            <a:chOff x="4066588" y="2581238"/>
            <a:chExt cx="357300" cy="357300"/>
          </a:xfrm>
        </p:grpSpPr>
        <p:sp>
          <p:nvSpPr>
            <p:cNvPr id="4497" name="Google Shape;4497;p456"/>
            <p:cNvSpPr/>
            <p:nvPr/>
          </p:nvSpPr>
          <p:spPr>
            <a:xfrm>
              <a:off x="4066588" y="2581238"/>
              <a:ext cx="357300" cy="3573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56"/>
            <p:cNvSpPr/>
            <p:nvPr/>
          </p:nvSpPr>
          <p:spPr>
            <a:xfrm>
              <a:off x="4115044" y="2631383"/>
              <a:ext cx="260400" cy="257100"/>
            </a:xfrm>
            <a:prstGeom prst="ellipse">
              <a:avLst/>
            </a:prstGeom>
            <a:solidFill>
              <a:srgbClr val="FFFFF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56"/>
            <p:cNvSpPr/>
            <p:nvPr/>
          </p:nvSpPr>
          <p:spPr>
            <a:xfrm>
              <a:off x="4187140" y="2706333"/>
              <a:ext cx="116100" cy="116400"/>
            </a:xfrm>
            <a:prstGeom prst="plus">
              <a:avLst>
                <a:gd name="adj" fmla="val 50000"/>
              </a:avLst>
            </a:prstGeom>
            <a:solidFill>
              <a:srgbClr val="F6821F"/>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0" name="Google Shape;4500;p456"/>
          <p:cNvSpPr txBox="1"/>
          <p:nvPr/>
        </p:nvSpPr>
        <p:spPr>
          <a:xfrm>
            <a:off x="1803159" y="4256944"/>
            <a:ext cx="968100" cy="538800"/>
          </a:xfrm>
          <a:prstGeom prst="rect">
            <a:avLst/>
          </a:prstGeom>
          <a:noFill/>
          <a:ln>
            <a:noFill/>
          </a:ln>
        </p:spPr>
        <p:txBody>
          <a:bodyPr spcFirstLastPara="1" wrap="square" lIns="0" tIns="0" rIns="0" bIns="0" anchor="t" anchorCtr="0">
            <a:spAutoFit/>
          </a:bodyPr>
          <a:lstStyle/>
          <a:p>
            <a:pPr marL="0" lvl="0" indent="0" algn="l" rtl="0">
              <a:spcBef>
                <a:spcPts val="300"/>
              </a:spcBef>
              <a:spcAft>
                <a:spcPts val="0"/>
              </a:spcAft>
              <a:buNone/>
            </a:pPr>
            <a:r>
              <a:rPr lang="en" sz="1000">
                <a:solidFill>
                  <a:srgbClr val="222222"/>
                </a:solidFill>
                <a:latin typeface="Inter SemiBold"/>
                <a:ea typeface="Inter SemiBold"/>
                <a:cs typeface="Inter SemiBold"/>
                <a:sym typeface="Inter SemiBold"/>
              </a:rPr>
              <a:t>Malware</a:t>
            </a:r>
            <a:endParaRPr sz="1000">
              <a:solidFill>
                <a:srgbClr val="222222"/>
              </a:solidFill>
              <a:latin typeface="Inter SemiBold"/>
              <a:ea typeface="Inter SemiBold"/>
              <a:cs typeface="Inter SemiBold"/>
              <a:sym typeface="Inter SemiBold"/>
            </a:endParaRPr>
          </a:p>
          <a:p>
            <a:pPr marL="0" lvl="0" indent="0" algn="l" rtl="0">
              <a:spcBef>
                <a:spcPts val="300"/>
              </a:spcBef>
              <a:spcAft>
                <a:spcPts val="0"/>
              </a:spcAft>
              <a:buNone/>
            </a:pPr>
            <a:r>
              <a:rPr lang="en" sz="1000">
                <a:solidFill>
                  <a:srgbClr val="222222"/>
                </a:solidFill>
                <a:latin typeface="Inter SemiBold"/>
                <a:ea typeface="Inter SemiBold"/>
                <a:cs typeface="Inter SemiBold"/>
                <a:sym typeface="Inter SemiBold"/>
              </a:rPr>
              <a:t>Phishing</a:t>
            </a:r>
            <a:endParaRPr sz="1000">
              <a:solidFill>
                <a:srgbClr val="222222"/>
              </a:solidFill>
              <a:latin typeface="Inter SemiBold"/>
              <a:ea typeface="Inter SemiBold"/>
              <a:cs typeface="Inter SemiBold"/>
              <a:sym typeface="Inter SemiBold"/>
            </a:endParaRPr>
          </a:p>
          <a:p>
            <a:pPr marL="0" lvl="0" indent="0" algn="l" rtl="0">
              <a:spcBef>
                <a:spcPts val="300"/>
              </a:spcBef>
              <a:spcAft>
                <a:spcPts val="0"/>
              </a:spcAft>
              <a:buNone/>
            </a:pPr>
            <a:r>
              <a:rPr lang="en" sz="1000">
                <a:solidFill>
                  <a:srgbClr val="222222"/>
                </a:solidFill>
                <a:latin typeface="Inter SemiBold"/>
                <a:ea typeface="Inter SemiBold"/>
                <a:cs typeface="Inter SemiBold"/>
                <a:sym typeface="Inter SemiBold"/>
              </a:rPr>
              <a:t>Cryptomining</a:t>
            </a:r>
            <a:endParaRPr sz="1000">
              <a:solidFill>
                <a:srgbClr val="222222"/>
              </a:solidFill>
              <a:latin typeface="Inter SemiBold"/>
              <a:ea typeface="Inter SemiBold"/>
              <a:cs typeface="Inter SemiBold"/>
              <a:sym typeface="Inter SemiBold"/>
            </a:endParaRPr>
          </a:p>
        </p:txBody>
      </p:sp>
      <p:sp>
        <p:nvSpPr>
          <p:cNvPr id="4501" name="Google Shape;4501;p456"/>
          <p:cNvSpPr txBox="1"/>
          <p:nvPr/>
        </p:nvSpPr>
        <p:spPr>
          <a:xfrm>
            <a:off x="3174818" y="4256944"/>
            <a:ext cx="1510800" cy="538800"/>
          </a:xfrm>
          <a:prstGeom prst="rect">
            <a:avLst/>
          </a:prstGeom>
          <a:noFill/>
          <a:ln>
            <a:noFill/>
          </a:ln>
        </p:spPr>
        <p:txBody>
          <a:bodyPr spcFirstLastPara="1" wrap="square" lIns="0" tIns="0" rIns="0" bIns="0" anchor="t" anchorCtr="0">
            <a:spAutoFit/>
          </a:bodyPr>
          <a:lstStyle/>
          <a:p>
            <a:pPr marL="0" lvl="0" indent="0" algn="l" rtl="0">
              <a:spcBef>
                <a:spcPts val="300"/>
              </a:spcBef>
              <a:spcAft>
                <a:spcPts val="0"/>
              </a:spcAft>
              <a:buNone/>
            </a:pPr>
            <a:r>
              <a:rPr lang="en" sz="1000">
                <a:solidFill>
                  <a:srgbClr val="0055DC"/>
                </a:solidFill>
                <a:latin typeface="Inter SemiBold"/>
                <a:ea typeface="Inter SemiBold"/>
                <a:cs typeface="Inter SemiBold"/>
                <a:sym typeface="Inter SemiBold"/>
              </a:rPr>
              <a:t>Newly seen domains</a:t>
            </a:r>
            <a:endParaRPr sz="1000">
              <a:solidFill>
                <a:srgbClr val="0055DC"/>
              </a:solidFill>
              <a:latin typeface="Inter SemiBold"/>
              <a:ea typeface="Inter SemiBold"/>
              <a:cs typeface="Inter SemiBold"/>
              <a:sym typeface="Inter SemiBold"/>
            </a:endParaRPr>
          </a:p>
          <a:p>
            <a:pPr marL="0" lvl="0" indent="0" algn="l" rtl="0">
              <a:spcBef>
                <a:spcPts val="300"/>
              </a:spcBef>
              <a:spcAft>
                <a:spcPts val="0"/>
              </a:spcAft>
              <a:buNone/>
            </a:pPr>
            <a:r>
              <a:rPr lang="en" sz="1000">
                <a:solidFill>
                  <a:srgbClr val="0055DC"/>
                </a:solidFill>
                <a:latin typeface="Inter SemiBold"/>
                <a:ea typeface="Inter SemiBold"/>
                <a:cs typeface="Inter SemiBold"/>
                <a:sym typeface="Inter SemiBold"/>
              </a:rPr>
              <a:t>New domains</a:t>
            </a:r>
            <a:endParaRPr sz="1000">
              <a:solidFill>
                <a:srgbClr val="0055DC"/>
              </a:solidFill>
              <a:latin typeface="Inter SemiBold"/>
              <a:ea typeface="Inter SemiBold"/>
              <a:cs typeface="Inter SemiBold"/>
              <a:sym typeface="Inter SemiBold"/>
            </a:endParaRPr>
          </a:p>
          <a:p>
            <a:pPr marL="0" lvl="0" indent="0" algn="l" rtl="0">
              <a:spcBef>
                <a:spcPts val="300"/>
              </a:spcBef>
              <a:spcAft>
                <a:spcPts val="0"/>
              </a:spcAft>
              <a:buNone/>
            </a:pPr>
            <a:r>
              <a:rPr lang="en" sz="1000">
                <a:solidFill>
                  <a:srgbClr val="222222"/>
                </a:solidFill>
                <a:latin typeface="Inter SemiBold"/>
                <a:ea typeface="Inter SemiBold"/>
                <a:cs typeface="Inter SemiBold"/>
                <a:sym typeface="Inter SemiBold"/>
              </a:rPr>
              <a:t>Unreachable domains</a:t>
            </a:r>
            <a:endParaRPr sz="1000">
              <a:solidFill>
                <a:srgbClr val="222222"/>
              </a:solidFill>
              <a:latin typeface="Inter SemiBold"/>
              <a:ea typeface="Inter SemiBold"/>
              <a:cs typeface="Inter SemiBold"/>
              <a:sym typeface="Inter SemiBold"/>
            </a:endParaRPr>
          </a:p>
        </p:txBody>
      </p:sp>
      <p:sp>
        <p:nvSpPr>
          <p:cNvPr id="4502" name="Google Shape;4502;p456"/>
          <p:cNvSpPr txBox="1"/>
          <p:nvPr/>
        </p:nvSpPr>
        <p:spPr>
          <a:xfrm>
            <a:off x="5100194" y="4256944"/>
            <a:ext cx="968100" cy="538800"/>
          </a:xfrm>
          <a:prstGeom prst="rect">
            <a:avLst/>
          </a:prstGeom>
          <a:noFill/>
          <a:ln>
            <a:noFill/>
          </a:ln>
        </p:spPr>
        <p:txBody>
          <a:bodyPr spcFirstLastPara="1" wrap="square" lIns="0" tIns="0" rIns="0" bIns="0" anchor="t" anchorCtr="0">
            <a:spAutoFit/>
          </a:bodyPr>
          <a:lstStyle/>
          <a:p>
            <a:pPr marL="0" lvl="0" indent="0" algn="l" rtl="0">
              <a:spcBef>
                <a:spcPts val="300"/>
              </a:spcBef>
              <a:spcAft>
                <a:spcPts val="0"/>
              </a:spcAft>
              <a:buNone/>
            </a:pPr>
            <a:r>
              <a:rPr lang="en" sz="1000">
                <a:solidFill>
                  <a:srgbClr val="0055DC"/>
                </a:solidFill>
                <a:latin typeface="Inter SemiBold"/>
                <a:ea typeface="Inter SemiBold"/>
                <a:cs typeface="Inter SemiBold"/>
                <a:sym typeface="Inter SemiBold"/>
              </a:rPr>
              <a:t>DGA domains</a:t>
            </a:r>
            <a:endParaRPr sz="1000">
              <a:solidFill>
                <a:srgbClr val="0055DC"/>
              </a:solidFill>
              <a:latin typeface="Inter SemiBold"/>
              <a:ea typeface="Inter SemiBold"/>
              <a:cs typeface="Inter SemiBold"/>
              <a:sym typeface="Inter SemiBold"/>
            </a:endParaRPr>
          </a:p>
          <a:p>
            <a:pPr marL="0" lvl="0" indent="0" algn="l" rtl="0">
              <a:spcBef>
                <a:spcPts val="300"/>
              </a:spcBef>
              <a:spcAft>
                <a:spcPts val="0"/>
              </a:spcAft>
              <a:buNone/>
            </a:pPr>
            <a:r>
              <a:rPr lang="en" sz="1000">
                <a:solidFill>
                  <a:srgbClr val="0055DC"/>
                </a:solidFill>
                <a:latin typeface="Inter SemiBold"/>
                <a:ea typeface="Inter SemiBold"/>
                <a:cs typeface="Inter SemiBold"/>
                <a:sym typeface="Inter SemiBold"/>
              </a:rPr>
              <a:t>DNS tunneling</a:t>
            </a:r>
            <a:endParaRPr sz="1000">
              <a:solidFill>
                <a:srgbClr val="0055DC"/>
              </a:solidFill>
              <a:latin typeface="Inter SemiBold"/>
              <a:ea typeface="Inter SemiBold"/>
              <a:cs typeface="Inter SemiBold"/>
              <a:sym typeface="Inter SemiBold"/>
            </a:endParaRPr>
          </a:p>
          <a:p>
            <a:pPr marL="0" lvl="0" indent="0" algn="l" rtl="0">
              <a:spcBef>
                <a:spcPts val="300"/>
              </a:spcBef>
              <a:spcAft>
                <a:spcPts val="0"/>
              </a:spcAft>
              <a:buNone/>
            </a:pPr>
            <a:r>
              <a:rPr lang="en" sz="1000">
                <a:solidFill>
                  <a:srgbClr val="222222"/>
                </a:solidFill>
                <a:latin typeface="Inter SemiBold"/>
                <a:ea typeface="Inter SemiBold"/>
                <a:cs typeface="Inter SemiBold"/>
                <a:sym typeface="Inter SemiBold"/>
              </a:rPr>
              <a:t>C2 &amp; botnet</a:t>
            </a:r>
            <a:endParaRPr sz="1000">
              <a:solidFill>
                <a:srgbClr val="222222"/>
              </a:solidFill>
              <a:latin typeface="Inter SemiBold"/>
              <a:ea typeface="Inter SemiBold"/>
              <a:cs typeface="Inter SemiBold"/>
              <a:sym typeface="Inter SemiBold"/>
            </a:endParaRPr>
          </a:p>
        </p:txBody>
      </p:sp>
      <p:sp>
        <p:nvSpPr>
          <p:cNvPr id="4503" name="Google Shape;4503;p456"/>
          <p:cNvSpPr txBox="1"/>
          <p:nvPr/>
        </p:nvSpPr>
        <p:spPr>
          <a:xfrm>
            <a:off x="6471332" y="4256944"/>
            <a:ext cx="968100" cy="538800"/>
          </a:xfrm>
          <a:prstGeom prst="rect">
            <a:avLst/>
          </a:prstGeom>
          <a:noFill/>
          <a:ln>
            <a:noFill/>
          </a:ln>
        </p:spPr>
        <p:txBody>
          <a:bodyPr spcFirstLastPara="1" wrap="square" lIns="0" tIns="0" rIns="0" bIns="0" anchor="t" anchorCtr="0">
            <a:spAutoFit/>
          </a:bodyPr>
          <a:lstStyle/>
          <a:p>
            <a:pPr marL="0" lvl="0" indent="0" algn="l" rtl="0">
              <a:spcBef>
                <a:spcPts val="300"/>
              </a:spcBef>
              <a:spcAft>
                <a:spcPts val="0"/>
              </a:spcAft>
              <a:buNone/>
            </a:pPr>
            <a:r>
              <a:rPr lang="en" sz="1000">
                <a:solidFill>
                  <a:srgbClr val="222222"/>
                </a:solidFill>
                <a:latin typeface="Inter SemiBold"/>
                <a:ea typeface="Inter SemiBold"/>
                <a:cs typeface="Inter SemiBold"/>
                <a:sym typeface="Inter SemiBold"/>
              </a:rPr>
              <a:t>Spyware</a:t>
            </a:r>
            <a:endParaRPr sz="1000">
              <a:solidFill>
                <a:srgbClr val="222222"/>
              </a:solidFill>
              <a:latin typeface="Inter SemiBold"/>
              <a:ea typeface="Inter SemiBold"/>
              <a:cs typeface="Inter SemiBold"/>
              <a:sym typeface="Inter SemiBold"/>
            </a:endParaRPr>
          </a:p>
          <a:p>
            <a:pPr marL="0" lvl="0" indent="0" algn="l" rtl="0">
              <a:spcBef>
                <a:spcPts val="300"/>
              </a:spcBef>
              <a:spcAft>
                <a:spcPts val="0"/>
              </a:spcAft>
              <a:buNone/>
            </a:pPr>
            <a:r>
              <a:rPr lang="en" sz="1000">
                <a:solidFill>
                  <a:srgbClr val="222222"/>
                </a:solidFill>
                <a:latin typeface="Inter SemiBold"/>
                <a:ea typeface="Inter SemiBold"/>
                <a:cs typeface="Inter SemiBold"/>
                <a:sym typeface="Inter SemiBold"/>
              </a:rPr>
              <a:t>Spam</a:t>
            </a:r>
            <a:endParaRPr sz="1000">
              <a:solidFill>
                <a:srgbClr val="222222"/>
              </a:solidFill>
              <a:latin typeface="Inter SemiBold"/>
              <a:ea typeface="Inter SemiBold"/>
              <a:cs typeface="Inter SemiBold"/>
              <a:sym typeface="Inter SemiBold"/>
            </a:endParaRPr>
          </a:p>
          <a:p>
            <a:pPr marL="0" lvl="0" indent="0" algn="l" rtl="0">
              <a:spcBef>
                <a:spcPts val="300"/>
              </a:spcBef>
              <a:spcAft>
                <a:spcPts val="0"/>
              </a:spcAft>
              <a:buNone/>
            </a:pPr>
            <a:r>
              <a:rPr lang="en" sz="1000">
                <a:solidFill>
                  <a:srgbClr val="222222"/>
                </a:solidFill>
                <a:latin typeface="Inter SemiBold"/>
                <a:ea typeface="Inter SemiBold"/>
                <a:cs typeface="Inter SemiBold"/>
                <a:sym typeface="Inter SemiBold"/>
              </a:rPr>
              <a:t>Anonymizer</a:t>
            </a:r>
            <a:endParaRPr sz="1000">
              <a:solidFill>
                <a:srgbClr val="222222"/>
              </a:solidFill>
              <a:latin typeface="Inter SemiBold"/>
              <a:ea typeface="Inter SemiBold"/>
              <a:cs typeface="Inter SemiBold"/>
              <a:sym typeface="Inter SemiBold"/>
            </a:endParaRPr>
          </a:p>
        </p:txBody>
      </p:sp>
      <p:cxnSp>
        <p:nvCxnSpPr>
          <p:cNvPr id="4504" name="Google Shape;4504;p456"/>
          <p:cNvCxnSpPr/>
          <p:nvPr/>
        </p:nvCxnSpPr>
        <p:spPr>
          <a:xfrm>
            <a:off x="2931564" y="4227525"/>
            <a:ext cx="0" cy="594900"/>
          </a:xfrm>
          <a:prstGeom prst="straightConnector1">
            <a:avLst/>
          </a:prstGeom>
          <a:noFill/>
          <a:ln w="9525" cap="flat" cmpd="sng">
            <a:solidFill>
              <a:srgbClr val="AEABAB"/>
            </a:solidFill>
            <a:prstDash val="solid"/>
            <a:round/>
            <a:headEnd type="none" w="med" len="med"/>
            <a:tailEnd type="none" w="med" len="med"/>
          </a:ln>
        </p:spPr>
      </p:cxnSp>
      <p:cxnSp>
        <p:nvCxnSpPr>
          <p:cNvPr id="4505" name="Google Shape;4505;p456"/>
          <p:cNvCxnSpPr/>
          <p:nvPr/>
        </p:nvCxnSpPr>
        <p:spPr>
          <a:xfrm>
            <a:off x="4821939" y="4227525"/>
            <a:ext cx="0" cy="594900"/>
          </a:xfrm>
          <a:prstGeom prst="straightConnector1">
            <a:avLst/>
          </a:prstGeom>
          <a:noFill/>
          <a:ln w="9525" cap="flat" cmpd="sng">
            <a:solidFill>
              <a:srgbClr val="AEABAB"/>
            </a:solidFill>
            <a:prstDash val="solid"/>
            <a:round/>
            <a:headEnd type="none" w="med" len="med"/>
            <a:tailEnd type="none" w="med" len="med"/>
          </a:ln>
        </p:spPr>
      </p:cxnSp>
      <p:cxnSp>
        <p:nvCxnSpPr>
          <p:cNvPr id="4506" name="Google Shape;4506;p456"/>
          <p:cNvCxnSpPr/>
          <p:nvPr/>
        </p:nvCxnSpPr>
        <p:spPr>
          <a:xfrm>
            <a:off x="6219114" y="4228900"/>
            <a:ext cx="0" cy="594900"/>
          </a:xfrm>
          <a:prstGeom prst="straightConnector1">
            <a:avLst/>
          </a:prstGeom>
          <a:noFill/>
          <a:ln w="9525" cap="flat" cmpd="sng">
            <a:solidFill>
              <a:srgbClr val="AEABAB"/>
            </a:solidFill>
            <a:prstDash val="solid"/>
            <a:round/>
            <a:headEnd type="none" w="med" len="med"/>
            <a:tailEnd type="none" w="med" len="med"/>
          </a:ln>
        </p:spPr>
      </p:cxnSp>
      <p:sp>
        <p:nvSpPr>
          <p:cNvPr id="4507" name="Google Shape;4507;p456"/>
          <p:cNvSpPr txBox="1"/>
          <p:nvPr/>
        </p:nvSpPr>
        <p:spPr>
          <a:xfrm>
            <a:off x="398375" y="1646615"/>
            <a:ext cx="592500" cy="338700"/>
          </a:xfrm>
          <a:prstGeom prst="rect">
            <a:avLst/>
          </a:prstGeom>
          <a:solidFill>
            <a:srgbClr val="F8FBFB"/>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6633"/>
                </a:solidFill>
                <a:latin typeface="Inter SemiBold"/>
                <a:ea typeface="Inter SemiBold"/>
                <a:cs typeface="Inter SemiBold"/>
                <a:sym typeface="Inter SemiBold"/>
              </a:rPr>
              <a:t>CORE</a:t>
            </a:r>
            <a:endParaRPr sz="1000">
              <a:solidFill>
                <a:srgbClr val="FF6633"/>
              </a:solidFill>
              <a:latin typeface="Inter SemiBold"/>
              <a:ea typeface="Inter SemiBold"/>
              <a:cs typeface="Inter SemiBold"/>
              <a:sym typeface="Inter SemiBold"/>
            </a:endParaRPr>
          </a:p>
        </p:txBody>
      </p:sp>
      <p:sp>
        <p:nvSpPr>
          <p:cNvPr id="4508" name="Google Shape;4508;p456"/>
          <p:cNvSpPr txBox="1"/>
          <p:nvPr/>
        </p:nvSpPr>
        <p:spPr>
          <a:xfrm>
            <a:off x="6639875" y="1653475"/>
            <a:ext cx="592500" cy="338700"/>
          </a:xfrm>
          <a:prstGeom prst="rect">
            <a:avLst/>
          </a:prstGeom>
          <a:solidFill>
            <a:srgbClr val="F8FBFB"/>
          </a:solidFill>
          <a:ln w="9525" cap="flat" cmpd="sng">
            <a:solidFill>
              <a:srgbClr val="22222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6633"/>
                </a:solidFill>
                <a:latin typeface="Inter SemiBold"/>
                <a:ea typeface="Inter SemiBold"/>
                <a:cs typeface="Inter SemiBold"/>
                <a:sym typeface="Inter SemiBold"/>
              </a:rPr>
              <a:t>CORE</a:t>
            </a:r>
            <a:endParaRPr sz="1000">
              <a:solidFill>
                <a:srgbClr val="FF6633"/>
              </a:solidFill>
              <a:latin typeface="Inter SemiBold"/>
              <a:ea typeface="Inter SemiBold"/>
              <a:cs typeface="Inter SemiBold"/>
              <a:sym typeface="Inter SemiBold"/>
            </a:endParaRPr>
          </a:p>
        </p:txBody>
      </p:sp>
      <p:sp>
        <p:nvSpPr>
          <p:cNvPr id="4509" name="Google Shape;4509;p456"/>
          <p:cNvSpPr txBox="1"/>
          <p:nvPr/>
        </p:nvSpPr>
        <p:spPr>
          <a:xfrm>
            <a:off x="3613100" y="2246750"/>
            <a:ext cx="592500" cy="614400"/>
          </a:xfrm>
          <a:prstGeom prst="rect">
            <a:avLst/>
          </a:prstGeom>
          <a:solidFill>
            <a:srgbClr val="F8FBFB"/>
          </a:solidFill>
          <a:ln w="952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6633"/>
                </a:solidFill>
                <a:latin typeface="Inter SemiBold"/>
                <a:ea typeface="Inter SemiBold"/>
                <a:cs typeface="Inter SemiBold"/>
                <a:sym typeface="Inter SemiBold"/>
              </a:rPr>
              <a:t>EDGE</a:t>
            </a:r>
            <a:endParaRPr sz="1000">
              <a:solidFill>
                <a:srgbClr val="FF6633"/>
              </a:solidFill>
              <a:latin typeface="Inter SemiBold"/>
              <a:ea typeface="Inter SemiBold"/>
              <a:cs typeface="Inter SemiBold"/>
              <a:sym typeface="Inter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5671</Words>
  <Application>Microsoft Office PowerPoint</Application>
  <PresentationFormat>On-screen Show (16:9)</PresentationFormat>
  <Paragraphs>618</Paragraphs>
  <Slides>21</Slides>
  <Notes>21</Notes>
  <HiddenSlides>2</HiddenSlides>
  <MMClips>0</MMClips>
  <ScaleCrop>false</ScaleCrop>
  <HeadingPairs>
    <vt:vector size="6" baseType="variant">
      <vt:variant>
        <vt:lpstr>Fonts Used</vt:lpstr>
      </vt:variant>
      <vt:variant>
        <vt:i4>14</vt:i4>
      </vt:variant>
      <vt:variant>
        <vt:lpstr>Theme</vt:lpstr>
      </vt:variant>
      <vt:variant>
        <vt:i4>8</vt:i4>
      </vt:variant>
      <vt:variant>
        <vt:lpstr>Slide Titles</vt:lpstr>
      </vt:variant>
      <vt:variant>
        <vt:i4>21</vt:i4>
      </vt:variant>
    </vt:vector>
  </HeadingPairs>
  <TitlesOfParts>
    <vt:vector size="43" baseType="lpstr">
      <vt:lpstr>Arial</vt:lpstr>
      <vt:lpstr>Gill Sans</vt:lpstr>
      <vt:lpstr>Helvetica Neue</vt:lpstr>
      <vt:lpstr>Helvetica Neue Light</vt:lpstr>
      <vt:lpstr>Inter</vt:lpstr>
      <vt:lpstr>Inter Medium</vt:lpstr>
      <vt:lpstr>Inter SemiBold</vt:lpstr>
      <vt:lpstr>Mukta</vt:lpstr>
      <vt:lpstr>Mukta ExtraLight</vt:lpstr>
      <vt:lpstr>Open Sans</vt:lpstr>
      <vt:lpstr>Open Sans Light</vt:lpstr>
      <vt:lpstr>Play</vt:lpstr>
      <vt:lpstr>Proxima Nova</vt:lpstr>
      <vt:lpstr>Proxima Nova Semibold</vt:lpstr>
      <vt:lpstr>Simple Light</vt:lpstr>
      <vt:lpstr>Cloudflare Standard</vt:lpstr>
      <vt:lpstr>Cloudflare Standard</vt:lpstr>
      <vt:lpstr>Cloudflare Standard</vt:lpstr>
      <vt:lpstr>Cloudflare Standard</vt:lpstr>
      <vt:lpstr>Cloudflare Standard</vt:lpstr>
      <vt:lpstr>Cloudflare Standard</vt:lpstr>
      <vt:lpstr>Cloudflare Standard</vt:lpstr>
      <vt:lpstr>Cloudflare One</vt:lpstr>
      <vt:lpstr>PowerPoint Presentation</vt:lpstr>
      <vt:lpstr>Perimeter-based security models are breaking under pressure</vt:lpstr>
      <vt:lpstr>PowerPoint Presentation</vt:lpstr>
      <vt:lpstr>Cloudflare One is a SASE network transformation </vt:lpstr>
      <vt:lpstr>Integrates with your identity, endpoint, log, and network onramps</vt:lpstr>
      <vt:lpstr>Journey to SASE: optimize your network at your own pace</vt:lpstr>
      <vt:lpstr>Adopt Zero Trust application access and Internet browsing</vt:lpstr>
      <vt:lpstr>Comprehensive coverage against Internet-borne threats</vt:lpstr>
      <vt:lpstr>Zero Trust Network Access with Private Routing </vt:lpstr>
      <vt:lpstr>Secure Web Gateway with Zero Trust Browsing</vt:lpstr>
      <vt:lpstr>Zero Trust Browsing</vt:lpstr>
      <vt:lpstr>And adds Zero Trust Browsing to stop data leaving any app</vt:lpstr>
      <vt:lpstr>Secure new and existing points of ingress as you transform your network</vt:lpstr>
      <vt:lpstr>Extend Zero Trust networking by connecting offices and data centers</vt:lpstr>
      <vt:lpstr>Optional Demo  Partner portal demo</vt:lpstr>
      <vt:lpstr>PowerPoint Presentation</vt:lpstr>
      <vt:lpstr>PowerPoint Presentation</vt:lpstr>
      <vt:lpstr>PowerPoint Presentation</vt:lpstr>
      <vt:lpstr>Let’s get started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Cloudflare One</dc:title>
  <cp:lastModifiedBy>Siddhesh Chavan</cp:lastModifiedBy>
  <cp:revision>1</cp:revision>
  <dcterms:modified xsi:type="dcterms:W3CDTF">2022-03-31T21:34:33Z</dcterms:modified>
</cp:coreProperties>
</file>